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4" r:id="rId4"/>
    <p:sldId id="259" r:id="rId5"/>
    <p:sldId id="262" r:id="rId6"/>
    <p:sldId id="263" r:id="rId7"/>
    <p:sldId id="260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88" r:id="rId20"/>
    <p:sldId id="287" r:id="rId21"/>
    <p:sldId id="289" r:id="rId22"/>
    <p:sldId id="290" r:id="rId23"/>
    <p:sldId id="276" r:id="rId24"/>
    <p:sldId id="293" r:id="rId25"/>
    <p:sldId id="277" r:id="rId26"/>
    <p:sldId id="279" r:id="rId27"/>
    <p:sldId id="280" r:id="rId28"/>
    <p:sldId id="278" r:id="rId29"/>
    <p:sldId id="281" r:id="rId30"/>
    <p:sldId id="284" r:id="rId31"/>
    <p:sldId id="286" r:id="rId32"/>
    <p:sldId id="285" r:id="rId33"/>
    <p:sldId id="282" r:id="rId34"/>
    <p:sldId id="283" r:id="rId35"/>
    <p:sldId id="296" r:id="rId36"/>
    <p:sldId id="291" r:id="rId37"/>
    <p:sldId id="298" r:id="rId38"/>
    <p:sldId id="299" r:id="rId39"/>
    <p:sldId id="300" r:id="rId40"/>
    <p:sldId id="292" r:id="rId41"/>
    <p:sldId id="294" r:id="rId42"/>
    <p:sldId id="295" r:id="rId43"/>
    <p:sldId id="297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37AB"/>
    <a:srgbClr val="00B3FF"/>
    <a:srgbClr val="EECDEF"/>
    <a:srgbClr val="728CA2"/>
    <a:srgbClr val="AB38AE"/>
    <a:srgbClr val="C09FD8"/>
    <a:srgbClr val="A61A80"/>
    <a:srgbClr val="AC61BB"/>
    <a:srgbClr val="BF419B"/>
    <a:srgbClr val="CD57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40" autoAdjust="0"/>
    <p:restoredTop sz="96785" autoAdjust="0"/>
  </p:normalViewPr>
  <p:slideViewPr>
    <p:cSldViewPr snapToGrid="0">
      <p:cViewPr>
        <p:scale>
          <a:sx n="125" d="100"/>
          <a:sy n="125" d="100"/>
        </p:scale>
        <p:origin x="76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12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93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80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67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367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72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286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9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41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44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65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44113-E362-4842-817B-DFF348A3A24A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238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image" Target="../media/image260.png"/><Relationship Id="rId5" Type="http://schemas.openxmlformats.org/officeDocument/2006/relationships/image" Target="../media/image200.png"/><Relationship Id="rId10" Type="http://schemas.openxmlformats.org/officeDocument/2006/relationships/image" Target="../media/image250.png"/><Relationship Id="rId4" Type="http://schemas.openxmlformats.org/officeDocument/2006/relationships/image" Target="../media/image190.png"/><Relationship Id="rId9" Type="http://schemas.openxmlformats.org/officeDocument/2006/relationships/image" Target="../media/image24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66.png"/><Relationship Id="rId21" Type="http://schemas.openxmlformats.org/officeDocument/2006/relationships/image" Target="../media/image84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5.pn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580583" y="1484847"/>
            <a:ext cx="3544437" cy="330437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703257" y="2515265"/>
            <a:ext cx="1331337" cy="124116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364753" y="3137037"/>
            <a:ext cx="4020668" cy="0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69751" y="2139576"/>
            <a:ext cx="3709694" cy="997461"/>
          </a:xfrm>
          <a:prstGeom prst="lin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370735" y="1515950"/>
            <a:ext cx="354157" cy="163303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Oval 25"/>
          <p:cNvSpPr/>
          <p:nvPr/>
        </p:nvSpPr>
        <p:spPr>
          <a:xfrm>
            <a:off x="2236695" y="2096524"/>
            <a:ext cx="2232211" cy="208102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3742117" y="1526110"/>
            <a:ext cx="3759978" cy="1007726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7368926" y="2513411"/>
            <a:ext cx="133169" cy="614052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5770532" y="462140"/>
            <a:ext cx="490376" cy="226115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283019" y="429222"/>
            <a:ext cx="0" cy="2698241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Oval 54"/>
          <p:cNvSpPr/>
          <p:nvPr/>
        </p:nvSpPr>
        <p:spPr>
          <a:xfrm>
            <a:off x="5656396" y="3095200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245077" y="3104173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33125" y="423293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7328646" y="3092221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319490" y="3094592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742285" y="2672819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0909" r="-9091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500" r="-8929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6362943" y="223988"/>
                <a:ext cx="2426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943" y="223988"/>
                <a:ext cx="24263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30000" r="-30000" b="-30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6304480" y="3145999"/>
                <a:ext cx="1966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480" y="3145999"/>
                <a:ext cx="19665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8125" r="-31250" b="-65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5662079" y="3128070"/>
                <a:ext cx="2162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079" y="3128070"/>
                <a:ext cx="21627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0000" r="-17143" b="-1639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5597887" y="2246709"/>
                <a:ext cx="2441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887" y="2246709"/>
                <a:ext cx="24410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0000" r="-30000" b="-30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5648618" y="1653082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618" y="1653082"/>
                <a:ext cx="241733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30769" r="-30769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Oval 79"/>
          <p:cNvSpPr/>
          <p:nvPr/>
        </p:nvSpPr>
        <p:spPr>
          <a:xfrm>
            <a:off x="5877685" y="2061134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5885082" y="2793564"/>
                <a:ext cx="2444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009ED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>
                  <a:solidFill>
                    <a:srgbClr val="009ED6"/>
                  </a:solidFill>
                </a:endParaRPr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082" y="2793564"/>
                <a:ext cx="244491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29268" r="-24390" b="-983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472191" y="2672819"/>
                <a:ext cx="2375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191" y="2672819"/>
                <a:ext cx="237501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30769" r="-25641" b="-2623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115100" y="2191519"/>
                <a:ext cx="2968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100" y="2191519"/>
                <a:ext cx="296876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2245" r="-12245" b="-166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/>
          <p:cNvCxnSpPr/>
          <p:nvPr/>
        </p:nvCxnSpPr>
        <p:spPr>
          <a:xfrm flipH="1">
            <a:off x="5697043" y="2748613"/>
            <a:ext cx="72442" cy="334044"/>
          </a:xfrm>
          <a:prstGeom prst="lin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747365" y="3137940"/>
            <a:ext cx="503407" cy="0"/>
          </a:xfrm>
          <a:prstGeom prst="lin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75503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Picture 29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02" y="686027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155" name="Straight Connector 154"/>
          <p:cNvCxnSpPr>
            <a:stCxn id="127" idx="1"/>
            <a:endCxn id="25" idx="5"/>
          </p:cNvCxnSpPr>
          <p:nvPr/>
        </p:nvCxnSpPr>
        <p:spPr>
          <a:xfrm flipV="1">
            <a:off x="5014245" y="2397647"/>
            <a:ext cx="1397383" cy="44786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21" idx="0"/>
            <a:endCxn id="49" idx="4"/>
          </p:cNvCxnSpPr>
          <p:nvPr/>
        </p:nvCxnSpPr>
        <p:spPr>
          <a:xfrm flipV="1">
            <a:off x="5159244" y="3837607"/>
            <a:ext cx="1777036" cy="24349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stCxn id="43" idx="2"/>
            <a:endCxn id="31" idx="6"/>
          </p:cNvCxnSpPr>
          <p:nvPr/>
        </p:nvCxnSpPr>
        <p:spPr>
          <a:xfrm flipH="1" flipV="1">
            <a:off x="6828607" y="2876515"/>
            <a:ext cx="90701" cy="38380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49" idx="2"/>
            <a:endCxn id="43" idx="6"/>
          </p:cNvCxnSpPr>
          <p:nvPr/>
        </p:nvCxnSpPr>
        <p:spPr>
          <a:xfrm flipH="1" flipV="1">
            <a:off x="6919308" y="3341784"/>
            <a:ext cx="56723" cy="45607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133" idx="7"/>
            <a:endCxn id="121" idx="2"/>
          </p:cNvCxnSpPr>
          <p:nvPr/>
        </p:nvCxnSpPr>
        <p:spPr>
          <a:xfrm>
            <a:off x="4992158" y="3517149"/>
            <a:ext cx="95224" cy="49208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33" idx="2"/>
            <a:endCxn id="127" idx="6"/>
          </p:cNvCxnSpPr>
          <p:nvPr/>
        </p:nvCxnSpPr>
        <p:spPr>
          <a:xfrm flipV="1">
            <a:off x="4962474" y="2939263"/>
            <a:ext cx="12939" cy="50622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39" idx="0"/>
            <a:endCxn id="187" idx="0"/>
          </p:cNvCxnSpPr>
          <p:nvPr/>
        </p:nvCxnSpPr>
        <p:spPr>
          <a:xfrm flipV="1">
            <a:off x="3070174" y="3185283"/>
            <a:ext cx="788998" cy="9350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139" idx="2"/>
            <a:endCxn id="145" idx="2"/>
          </p:cNvCxnSpPr>
          <p:nvPr/>
        </p:nvCxnSpPr>
        <p:spPr>
          <a:xfrm flipH="1">
            <a:off x="3012380" y="3230707"/>
            <a:ext cx="9710" cy="7298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151" idx="4"/>
            <a:endCxn id="145" idx="0"/>
          </p:cNvCxnSpPr>
          <p:nvPr/>
        </p:nvCxnSpPr>
        <p:spPr>
          <a:xfrm flipH="1" flipV="1">
            <a:off x="3058279" y="4006444"/>
            <a:ext cx="814301" cy="3668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51" idx="0"/>
            <a:endCxn id="121" idx="4"/>
          </p:cNvCxnSpPr>
          <p:nvPr/>
        </p:nvCxnSpPr>
        <p:spPr>
          <a:xfrm>
            <a:off x="3962675" y="4043130"/>
            <a:ext cx="1052845" cy="3797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25" idx="1"/>
            <a:endCxn id="19" idx="5"/>
          </p:cNvCxnSpPr>
          <p:nvPr/>
        </p:nvCxnSpPr>
        <p:spPr>
          <a:xfrm flipV="1">
            <a:off x="6462152" y="2279466"/>
            <a:ext cx="574478" cy="6765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37" idx="4"/>
            <a:endCxn id="61" idx="1"/>
          </p:cNvCxnSpPr>
          <p:nvPr/>
        </p:nvCxnSpPr>
        <p:spPr>
          <a:xfrm flipH="1">
            <a:off x="8424331" y="2565610"/>
            <a:ext cx="544237" cy="2385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61" idx="4"/>
            <a:endCxn id="55" idx="0"/>
          </p:cNvCxnSpPr>
          <p:nvPr/>
        </p:nvCxnSpPr>
        <p:spPr>
          <a:xfrm flipH="1">
            <a:off x="7724318" y="2605736"/>
            <a:ext cx="660737" cy="10009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stCxn id="31" idx="0"/>
            <a:endCxn id="55" idx="4"/>
          </p:cNvCxnSpPr>
          <p:nvPr/>
        </p:nvCxnSpPr>
        <p:spPr>
          <a:xfrm flipV="1">
            <a:off x="6866569" y="2705835"/>
            <a:ext cx="797785" cy="13271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stCxn id="73" idx="5"/>
            <a:endCxn id="91" idx="0"/>
          </p:cNvCxnSpPr>
          <p:nvPr/>
        </p:nvCxnSpPr>
        <p:spPr>
          <a:xfrm flipH="1">
            <a:off x="8940512" y="2982399"/>
            <a:ext cx="561263" cy="6550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stCxn id="91" idx="4"/>
            <a:endCxn id="67" idx="0"/>
          </p:cNvCxnSpPr>
          <p:nvPr/>
        </p:nvCxnSpPr>
        <p:spPr>
          <a:xfrm flipH="1">
            <a:off x="8092150" y="3047902"/>
            <a:ext cx="799408" cy="8275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67" idx="4"/>
            <a:endCxn id="43" idx="0"/>
          </p:cNvCxnSpPr>
          <p:nvPr/>
        </p:nvCxnSpPr>
        <p:spPr>
          <a:xfrm flipH="1">
            <a:off x="6960040" y="3130658"/>
            <a:ext cx="1070330" cy="17039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stCxn id="85" idx="4"/>
            <a:endCxn id="97" idx="0"/>
          </p:cNvCxnSpPr>
          <p:nvPr/>
        </p:nvCxnSpPr>
        <p:spPr>
          <a:xfrm flipH="1">
            <a:off x="8695812" y="3454556"/>
            <a:ext cx="526713" cy="15117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>
            <a:stCxn id="79" idx="4"/>
            <a:endCxn id="49" idx="0"/>
          </p:cNvCxnSpPr>
          <p:nvPr/>
        </p:nvCxnSpPr>
        <p:spPr>
          <a:xfrm flipH="1">
            <a:off x="7015782" y="3705305"/>
            <a:ext cx="938394" cy="13230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21" idx="7"/>
            <a:endCxn id="115" idx="3"/>
          </p:cNvCxnSpPr>
          <p:nvPr/>
        </p:nvCxnSpPr>
        <p:spPr>
          <a:xfrm>
            <a:off x="5138196" y="4131914"/>
            <a:ext cx="795569" cy="20914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109" idx="3"/>
            <a:endCxn id="115" idx="7"/>
          </p:cNvCxnSpPr>
          <p:nvPr/>
        </p:nvCxnSpPr>
        <p:spPr>
          <a:xfrm flipH="1">
            <a:off x="6007603" y="4398724"/>
            <a:ext cx="1196545" cy="1616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03" idx="3"/>
            <a:endCxn id="109" idx="7"/>
          </p:cNvCxnSpPr>
          <p:nvPr/>
        </p:nvCxnSpPr>
        <p:spPr>
          <a:xfrm flipH="1" flipV="1">
            <a:off x="7246780" y="4441356"/>
            <a:ext cx="479872" cy="6545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stCxn id="127" idx="4"/>
            <a:endCxn id="187" idx="0"/>
          </p:cNvCxnSpPr>
          <p:nvPr/>
        </p:nvCxnSpPr>
        <p:spPr>
          <a:xfrm flipH="1">
            <a:off x="3859172" y="2884348"/>
            <a:ext cx="1061326" cy="30093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5" name="Group 274"/>
          <p:cNvGrpSpPr/>
          <p:nvPr/>
        </p:nvGrpSpPr>
        <p:grpSpPr>
          <a:xfrm>
            <a:off x="8778919" y="2353204"/>
            <a:ext cx="576690" cy="424811"/>
            <a:chOff x="8489188" y="1645907"/>
            <a:chExt cx="576690" cy="424811"/>
          </a:xfrm>
        </p:grpSpPr>
        <p:grpSp>
          <p:nvGrpSpPr>
            <p:cNvPr id="35" name="Group 34"/>
            <p:cNvGrpSpPr/>
            <p:nvPr/>
          </p:nvGrpSpPr>
          <p:grpSpPr>
            <a:xfrm rot="5400000">
              <a:off x="8489188" y="1645907"/>
              <a:ext cx="424811" cy="424812"/>
              <a:chOff x="2184400" y="1818640"/>
              <a:chExt cx="426720" cy="426720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8" name="Oval 3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9" name="Straight Connector 38"/>
                <p:cNvCxnSpPr>
                  <a:stCxn id="38" idx="0"/>
                  <a:endCxn id="3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>
                  <a:stCxn id="38" idx="2"/>
                  <a:endCxn id="3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Oval 3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8545268" y="169836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97" name="Rounded Rectangle 196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5</a:t>
                </a:r>
                <a:endParaRPr lang="fr-CH" sz="1400" b="1" dirty="0"/>
              </a:p>
            </p:txBody>
          </p:sp>
        </p:grpSp>
      </p:grpSp>
      <p:cxnSp>
        <p:nvCxnSpPr>
          <p:cNvPr id="170" name="Straight Connector 169"/>
          <p:cNvCxnSpPr>
            <a:stCxn id="7" idx="4"/>
            <a:endCxn id="13" idx="1"/>
          </p:cNvCxnSpPr>
          <p:nvPr/>
        </p:nvCxnSpPr>
        <p:spPr>
          <a:xfrm flipH="1">
            <a:off x="7632410" y="2163251"/>
            <a:ext cx="489846" cy="2248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13" idx="4"/>
            <a:endCxn id="19" idx="0"/>
          </p:cNvCxnSpPr>
          <p:nvPr/>
        </p:nvCxnSpPr>
        <p:spPr>
          <a:xfrm flipH="1">
            <a:off x="7080624" y="2202976"/>
            <a:ext cx="510163" cy="5826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9" name="Group 298"/>
          <p:cNvGrpSpPr/>
          <p:nvPr/>
        </p:nvGrpSpPr>
        <p:grpSpPr>
          <a:xfrm>
            <a:off x="7387599" y="1975406"/>
            <a:ext cx="567388" cy="455139"/>
            <a:chOff x="7050245" y="1262503"/>
            <a:chExt cx="567388" cy="455139"/>
          </a:xfrm>
        </p:grpSpPr>
        <p:grpSp>
          <p:nvGrpSpPr>
            <p:cNvPr id="12" name="Group 11"/>
            <p:cNvGrpSpPr/>
            <p:nvPr/>
          </p:nvGrpSpPr>
          <p:grpSpPr>
            <a:xfrm rot="5400000">
              <a:off x="7050245" y="1262503"/>
              <a:ext cx="455139" cy="455140"/>
              <a:chOff x="2321560" y="96520"/>
              <a:chExt cx="1010920" cy="1010920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5" name="Straight Connector 14"/>
              <p:cNvCxnSpPr>
                <a:stCxn id="14" idx="0"/>
                <a:endCxn id="14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stCxn id="14" idx="2"/>
                <a:endCxn id="14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Oval 12"/>
            <p:cNvSpPr/>
            <p:nvPr/>
          </p:nvSpPr>
          <p:spPr>
            <a:xfrm rot="5400000">
              <a:off x="7253433" y="1465691"/>
              <a:ext cx="48764" cy="4876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0" name="Rounded Rectangle 199"/>
            <p:cNvSpPr/>
            <p:nvPr/>
          </p:nvSpPr>
          <p:spPr>
            <a:xfrm>
              <a:off x="7097023" y="1324380"/>
              <a:ext cx="316230" cy="3162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7132203" y="132684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273" name="Group 272"/>
          <p:cNvGrpSpPr/>
          <p:nvPr/>
        </p:nvGrpSpPr>
        <p:grpSpPr>
          <a:xfrm>
            <a:off x="6814319" y="2020710"/>
            <a:ext cx="585426" cy="481067"/>
            <a:chOff x="6624893" y="1473646"/>
            <a:chExt cx="585426" cy="481067"/>
          </a:xfrm>
        </p:grpSpPr>
        <p:grpSp>
          <p:nvGrpSpPr>
            <p:cNvPr id="17" name="Group 16"/>
            <p:cNvGrpSpPr/>
            <p:nvPr/>
          </p:nvGrpSpPr>
          <p:grpSpPr>
            <a:xfrm rot="5400000">
              <a:off x="6624893" y="1473646"/>
              <a:ext cx="481067" cy="481067"/>
              <a:chOff x="2184400" y="1818640"/>
              <a:chExt cx="426720" cy="426720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" name="Oval 1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" name="Straight Connector 20"/>
                <p:cNvCxnSpPr>
                  <a:stCxn id="20" idx="0"/>
                  <a:endCxn id="2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>
                  <a:stCxn id="20" idx="2"/>
                  <a:endCxn id="2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Oval 1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04" name="TextBox 203"/>
            <p:cNvSpPr txBox="1"/>
            <p:nvPr/>
          </p:nvSpPr>
          <p:spPr>
            <a:xfrm>
              <a:off x="6724889" y="156512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cxnSp>
        <p:nvCxnSpPr>
          <p:cNvPr id="161" name="Straight Connector 160"/>
          <p:cNvCxnSpPr>
            <a:stCxn id="31" idx="3"/>
            <a:endCxn id="25" idx="7"/>
          </p:cNvCxnSpPr>
          <p:nvPr/>
        </p:nvCxnSpPr>
        <p:spPr>
          <a:xfrm flipH="1" flipV="1">
            <a:off x="6462152" y="2397647"/>
            <a:ext cx="339612" cy="41406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" name="Group 296"/>
          <p:cNvGrpSpPr/>
          <p:nvPr/>
        </p:nvGrpSpPr>
        <p:grpSpPr>
          <a:xfrm>
            <a:off x="6103440" y="2038937"/>
            <a:ext cx="666898" cy="666898"/>
            <a:chOff x="5859355" y="1777583"/>
            <a:chExt cx="666898" cy="666898"/>
          </a:xfrm>
        </p:grpSpPr>
        <p:grpSp>
          <p:nvGrpSpPr>
            <p:cNvPr id="23" name="Group 22"/>
            <p:cNvGrpSpPr/>
            <p:nvPr/>
          </p:nvGrpSpPr>
          <p:grpSpPr>
            <a:xfrm rot="5400000">
              <a:off x="5859355" y="1777583"/>
              <a:ext cx="666898" cy="666898"/>
              <a:chOff x="2184400" y="1818640"/>
              <a:chExt cx="426720" cy="42672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" name="Oval 2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" name="Straight Connector 26"/>
                <p:cNvCxnSpPr>
                  <a:stCxn id="26" idx="0"/>
                  <a:endCxn id="2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>
                  <a:stCxn id="26" idx="2"/>
                  <a:endCxn id="2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Oval 2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5" name="Group 204"/>
            <p:cNvGrpSpPr/>
            <p:nvPr/>
          </p:nvGrpSpPr>
          <p:grpSpPr>
            <a:xfrm>
              <a:off x="6000685" y="1925968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6" name="Rounded Rectangle 20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7" name="TextBox 20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4</a:t>
                </a:r>
                <a:endParaRPr lang="fr-CH" sz="1400" b="1" dirty="0"/>
              </a:p>
            </p:txBody>
          </p:sp>
        </p:grpSp>
      </p:grpSp>
      <p:grpSp>
        <p:nvGrpSpPr>
          <p:cNvPr id="277" name="Group 276"/>
          <p:cNvGrpSpPr/>
          <p:nvPr/>
        </p:nvGrpSpPr>
        <p:grpSpPr>
          <a:xfrm>
            <a:off x="7414498" y="2425999"/>
            <a:ext cx="638879" cy="559674"/>
            <a:chOff x="7176787" y="1970319"/>
            <a:chExt cx="638879" cy="559674"/>
          </a:xfrm>
        </p:grpSpPr>
        <p:grpSp>
          <p:nvGrpSpPr>
            <p:cNvPr id="53" name="Group 52"/>
            <p:cNvGrpSpPr/>
            <p:nvPr/>
          </p:nvGrpSpPr>
          <p:grpSpPr>
            <a:xfrm rot="5400000">
              <a:off x="7176787" y="1970319"/>
              <a:ext cx="559674" cy="559674"/>
              <a:chOff x="2184400" y="1818640"/>
              <a:chExt cx="426720" cy="426720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6" name="Oval 5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7" name="Straight Connector 56"/>
                <p:cNvCxnSpPr>
                  <a:stCxn id="56" idx="0"/>
                  <a:endCxn id="5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>
                  <a:stCxn id="56" idx="2"/>
                  <a:endCxn id="5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" name="Oval 5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8" name="Group 207"/>
            <p:cNvGrpSpPr/>
            <p:nvPr/>
          </p:nvGrpSpPr>
          <p:grpSpPr>
            <a:xfrm>
              <a:off x="7295056" y="210311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9" name="Rounded Rectangle 208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0" name="TextBox 209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7</a:t>
                </a:r>
                <a:endParaRPr lang="fr-CH" sz="1400" b="1" dirty="0"/>
              </a:p>
            </p:txBody>
          </p:sp>
        </p:grpSp>
      </p:grpSp>
      <p:grpSp>
        <p:nvGrpSpPr>
          <p:cNvPr id="276" name="Group 275"/>
          <p:cNvGrpSpPr/>
          <p:nvPr/>
        </p:nvGrpSpPr>
        <p:grpSpPr>
          <a:xfrm>
            <a:off x="8193320" y="2390994"/>
            <a:ext cx="559598" cy="429485"/>
            <a:chOff x="8010589" y="1795715"/>
            <a:chExt cx="559598" cy="429485"/>
          </a:xfrm>
        </p:grpSpPr>
        <p:grpSp>
          <p:nvGrpSpPr>
            <p:cNvPr id="59" name="Group 58"/>
            <p:cNvGrpSpPr/>
            <p:nvPr/>
          </p:nvGrpSpPr>
          <p:grpSpPr>
            <a:xfrm rot="5400000">
              <a:off x="8010589" y="1795715"/>
              <a:ext cx="429485" cy="429485"/>
              <a:chOff x="2184400" y="1818640"/>
              <a:chExt cx="426720" cy="426720"/>
            </a:xfrm>
          </p:grpSpPr>
          <p:grpSp>
            <p:nvGrpSpPr>
              <p:cNvPr id="60" name="Group 5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2" name="Oval 6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3" name="Straight Connector 62"/>
                <p:cNvCxnSpPr>
                  <a:stCxn id="62" idx="0"/>
                  <a:endCxn id="6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>
                  <a:stCxn id="62" idx="2"/>
                  <a:endCxn id="6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Oval 6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1" name="Group 210"/>
            <p:cNvGrpSpPr/>
            <p:nvPr/>
          </p:nvGrpSpPr>
          <p:grpSpPr>
            <a:xfrm>
              <a:off x="8049577" y="184512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2" name="Rounded Rectangle 21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3" name="TextBox 21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6</a:t>
                </a:r>
                <a:endParaRPr lang="fr-CH" sz="1400" b="1" dirty="0"/>
              </a:p>
            </p:txBody>
          </p:sp>
        </p:grpSp>
      </p:grpSp>
      <p:grpSp>
        <p:nvGrpSpPr>
          <p:cNvPr id="271" name="Group 270"/>
          <p:cNvGrpSpPr/>
          <p:nvPr/>
        </p:nvGrpSpPr>
        <p:grpSpPr>
          <a:xfrm>
            <a:off x="7950807" y="1971229"/>
            <a:ext cx="550476" cy="384044"/>
            <a:chOff x="7493234" y="1087228"/>
            <a:chExt cx="550476" cy="384044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7493234" y="1087228"/>
              <a:ext cx="384044" cy="384044"/>
              <a:chOff x="2184400" y="1818640"/>
              <a:chExt cx="426720" cy="426720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" name="Oval 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" name="Straight Connector 8"/>
                <p:cNvCxnSpPr>
                  <a:stCxn id="8" idx="0"/>
                  <a:endCxn id="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/>
                <p:cNvCxnSpPr>
                  <a:stCxn id="8" idx="2"/>
                  <a:endCxn id="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Oval 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4" name="Group 213"/>
            <p:cNvGrpSpPr/>
            <p:nvPr/>
          </p:nvGrpSpPr>
          <p:grpSpPr>
            <a:xfrm>
              <a:off x="7523100" y="1122892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5" name="Rounded Rectangle 214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6" name="TextBox 215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</a:t>
                </a:r>
                <a:endParaRPr lang="fr-CH" sz="1400" b="1" dirty="0"/>
              </a:p>
            </p:txBody>
          </p:sp>
        </p:grpSp>
      </p:grpSp>
      <p:grpSp>
        <p:nvGrpSpPr>
          <p:cNvPr id="278" name="Group 277"/>
          <p:cNvGrpSpPr/>
          <p:nvPr/>
        </p:nvGrpSpPr>
        <p:grpSpPr>
          <a:xfrm>
            <a:off x="6474284" y="2484232"/>
            <a:ext cx="708644" cy="708644"/>
            <a:chOff x="6273361" y="2277120"/>
            <a:chExt cx="708644" cy="708644"/>
          </a:xfrm>
        </p:grpSpPr>
        <p:grpSp>
          <p:nvGrpSpPr>
            <p:cNvPr id="29" name="Group 28"/>
            <p:cNvGrpSpPr/>
            <p:nvPr/>
          </p:nvGrpSpPr>
          <p:grpSpPr>
            <a:xfrm rot="5400000">
              <a:off x="6273361" y="2277120"/>
              <a:ext cx="708644" cy="708644"/>
              <a:chOff x="2184400" y="1818640"/>
              <a:chExt cx="426720" cy="426720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2" name="Oval 3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3" name="Straight Connector 32"/>
                <p:cNvCxnSpPr>
                  <a:stCxn id="32" idx="0"/>
                  <a:endCxn id="3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>
                  <a:stCxn id="32" idx="2"/>
                  <a:endCxn id="3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Oval 3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7" name="Group 216"/>
            <p:cNvGrpSpPr/>
            <p:nvPr/>
          </p:nvGrpSpPr>
          <p:grpSpPr>
            <a:xfrm>
              <a:off x="6451023" y="246340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8" name="Rounded Rectangle 217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9" name="TextBox 218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8</a:t>
                </a:r>
                <a:endParaRPr lang="fr-CH" sz="1400" b="1" dirty="0"/>
              </a:p>
            </p:txBody>
          </p:sp>
        </p:grpSp>
      </p:grpSp>
      <p:grpSp>
        <p:nvGrpSpPr>
          <p:cNvPr id="279" name="Group 278"/>
          <p:cNvGrpSpPr/>
          <p:nvPr/>
        </p:nvGrpSpPr>
        <p:grpSpPr>
          <a:xfrm>
            <a:off x="9299497" y="2746961"/>
            <a:ext cx="588391" cy="437717"/>
            <a:chOff x="9104726" y="2533185"/>
            <a:chExt cx="588391" cy="437717"/>
          </a:xfrm>
        </p:grpSpPr>
        <p:grpSp>
          <p:nvGrpSpPr>
            <p:cNvPr id="71" name="Group 70"/>
            <p:cNvGrpSpPr/>
            <p:nvPr/>
          </p:nvGrpSpPr>
          <p:grpSpPr>
            <a:xfrm rot="5400000">
              <a:off x="9104726" y="2533185"/>
              <a:ext cx="437717" cy="437717"/>
              <a:chOff x="2184400" y="1818640"/>
              <a:chExt cx="426720" cy="426720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4" name="Oval 7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5" name="Straight Connector 74"/>
                <p:cNvCxnSpPr>
                  <a:stCxn id="74" idx="0"/>
                  <a:endCxn id="7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>
                  <a:stCxn id="74" idx="2"/>
                  <a:endCxn id="7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Oval 7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20" name="Group 219"/>
            <p:cNvGrpSpPr/>
            <p:nvPr/>
          </p:nvGrpSpPr>
          <p:grpSpPr>
            <a:xfrm>
              <a:off x="9172507" y="259419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21" name="Rounded Rectangle 22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2" name="TextBox 22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9</a:t>
                </a:r>
                <a:endParaRPr lang="fr-CH" sz="1400" b="1" dirty="0"/>
              </a:p>
            </p:txBody>
          </p:sp>
        </p:grpSp>
      </p:grpSp>
      <p:grpSp>
        <p:nvGrpSpPr>
          <p:cNvPr id="280" name="Group 279"/>
          <p:cNvGrpSpPr/>
          <p:nvPr/>
        </p:nvGrpSpPr>
        <p:grpSpPr>
          <a:xfrm>
            <a:off x="8687577" y="2819447"/>
            <a:ext cx="536554" cy="456912"/>
            <a:chOff x="8400358" y="2631443"/>
            <a:chExt cx="536554" cy="456912"/>
          </a:xfrm>
        </p:grpSpPr>
        <p:grpSp>
          <p:nvGrpSpPr>
            <p:cNvPr id="89" name="Group 88"/>
            <p:cNvGrpSpPr/>
            <p:nvPr/>
          </p:nvGrpSpPr>
          <p:grpSpPr>
            <a:xfrm rot="5400000">
              <a:off x="8400359" y="2631442"/>
              <a:ext cx="456912" cy="456913"/>
              <a:chOff x="2184400" y="1818640"/>
              <a:chExt cx="426720" cy="426720"/>
            </a:xfrm>
          </p:grpSpPr>
          <p:grpSp>
            <p:nvGrpSpPr>
              <p:cNvPr id="90" name="Group 8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2" name="Oval 9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3" name="Straight Connector 92"/>
                <p:cNvCxnSpPr>
                  <a:stCxn id="92" idx="0"/>
                  <a:endCxn id="9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>
                  <a:stCxn id="92" idx="2"/>
                  <a:endCxn id="9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Oval 9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23" name="Group 222"/>
            <p:cNvGrpSpPr/>
            <p:nvPr/>
          </p:nvGrpSpPr>
          <p:grpSpPr>
            <a:xfrm>
              <a:off x="8447353" y="2696700"/>
              <a:ext cx="489559" cy="331063"/>
              <a:chOff x="1694373" y="756291"/>
              <a:chExt cx="489559" cy="331063"/>
            </a:xfrm>
            <a:solidFill>
              <a:schemeClr val="bg1">
                <a:alpha val="29000"/>
              </a:schemeClr>
            </a:solidFill>
          </p:grpSpPr>
          <p:sp>
            <p:nvSpPr>
              <p:cNvPr id="224" name="Rounded Rectangle 223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TextBox 224"/>
              <p:cNvSpPr txBox="1"/>
              <p:nvPr/>
            </p:nvSpPr>
            <p:spPr>
              <a:xfrm>
                <a:off x="1698502" y="756291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10</a:t>
                </a:r>
                <a:endParaRPr lang="fr-CH" sz="1400" b="1" dirty="0"/>
              </a:p>
            </p:txBody>
          </p:sp>
        </p:grpSp>
      </p:grpSp>
      <p:grpSp>
        <p:nvGrpSpPr>
          <p:cNvPr id="281" name="Group 280"/>
          <p:cNvGrpSpPr/>
          <p:nvPr/>
        </p:nvGrpSpPr>
        <p:grpSpPr>
          <a:xfrm>
            <a:off x="7772946" y="2842345"/>
            <a:ext cx="596916" cy="576627"/>
            <a:chOff x="7699763" y="2653000"/>
            <a:chExt cx="596916" cy="576627"/>
          </a:xfrm>
        </p:grpSpPr>
        <p:grpSp>
          <p:nvGrpSpPr>
            <p:cNvPr id="65" name="Group 64"/>
            <p:cNvGrpSpPr/>
            <p:nvPr/>
          </p:nvGrpSpPr>
          <p:grpSpPr>
            <a:xfrm rot="5400000">
              <a:off x="7699763" y="2653000"/>
              <a:ext cx="576627" cy="576627"/>
              <a:chOff x="2184400" y="1818640"/>
              <a:chExt cx="426720" cy="426720"/>
            </a:xfrm>
          </p:grpSpPr>
          <p:grpSp>
            <p:nvGrpSpPr>
              <p:cNvPr id="66" name="Group 6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8" name="Oval 6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9" name="Straight Connector 68"/>
                <p:cNvCxnSpPr>
                  <a:stCxn id="68" idx="0"/>
                  <a:endCxn id="6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>
                  <a:stCxn id="68" idx="2"/>
                  <a:endCxn id="6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" name="Oval 6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26" name="Group 225"/>
            <p:cNvGrpSpPr/>
            <p:nvPr/>
          </p:nvGrpSpPr>
          <p:grpSpPr>
            <a:xfrm>
              <a:off x="7776069" y="277802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27" name="Rounded Rectangle 226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8" name="TextBox 227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11</a:t>
                </a:r>
                <a:endParaRPr lang="fr-CH" sz="1400" b="1" dirty="0"/>
              </a:p>
            </p:txBody>
          </p:sp>
        </p:grpSp>
      </p:grpSp>
      <p:cxnSp>
        <p:nvCxnSpPr>
          <p:cNvPr id="180" name="Straight Connector 179"/>
          <p:cNvCxnSpPr>
            <a:stCxn id="97" idx="4"/>
            <a:endCxn id="79" idx="0"/>
          </p:cNvCxnSpPr>
          <p:nvPr/>
        </p:nvCxnSpPr>
        <p:spPr>
          <a:xfrm flipH="1">
            <a:off x="8013089" y="3605733"/>
            <a:ext cx="632887" cy="9957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8" name="Group 297"/>
          <p:cNvGrpSpPr/>
          <p:nvPr/>
        </p:nvGrpSpPr>
        <p:grpSpPr>
          <a:xfrm>
            <a:off x="7708699" y="3430372"/>
            <a:ext cx="572333" cy="549866"/>
            <a:chOff x="7708699" y="3430372"/>
            <a:chExt cx="572333" cy="549866"/>
          </a:xfrm>
        </p:grpSpPr>
        <p:grpSp>
          <p:nvGrpSpPr>
            <p:cNvPr id="77" name="Group 76"/>
            <p:cNvGrpSpPr/>
            <p:nvPr/>
          </p:nvGrpSpPr>
          <p:grpSpPr>
            <a:xfrm rot="5400000">
              <a:off x="7708699" y="3430372"/>
              <a:ext cx="549866" cy="549866"/>
              <a:chOff x="2184400" y="1818640"/>
              <a:chExt cx="426720" cy="426720"/>
            </a:xfrm>
          </p:grpSpPr>
          <p:grpSp>
            <p:nvGrpSpPr>
              <p:cNvPr id="78" name="Group 7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0" name="Oval 7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1" name="Straight Connector 80"/>
                <p:cNvCxnSpPr>
                  <a:stCxn id="80" idx="0"/>
                  <a:endCxn id="8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>
                  <a:stCxn id="80" idx="2"/>
                  <a:endCxn id="8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Oval 7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29" name="Group 228"/>
            <p:cNvGrpSpPr/>
            <p:nvPr/>
          </p:nvGrpSpPr>
          <p:grpSpPr>
            <a:xfrm>
              <a:off x="7760422" y="3553219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30" name="Rounded Rectangle 22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1" name="TextBox 23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15</a:t>
                </a:r>
                <a:endParaRPr lang="fr-CH" sz="1400" b="1" dirty="0"/>
              </a:p>
            </p:txBody>
          </p:sp>
        </p:grpSp>
      </p:grpSp>
      <p:grpSp>
        <p:nvGrpSpPr>
          <p:cNvPr id="300" name="Group 299"/>
          <p:cNvGrpSpPr/>
          <p:nvPr/>
        </p:nvGrpSpPr>
        <p:grpSpPr>
          <a:xfrm>
            <a:off x="6539134" y="2920879"/>
            <a:ext cx="760348" cy="760347"/>
            <a:chOff x="6539134" y="2920879"/>
            <a:chExt cx="760348" cy="760347"/>
          </a:xfrm>
        </p:grpSpPr>
        <p:grpSp>
          <p:nvGrpSpPr>
            <p:cNvPr id="41" name="Group 40"/>
            <p:cNvGrpSpPr/>
            <p:nvPr/>
          </p:nvGrpSpPr>
          <p:grpSpPr>
            <a:xfrm rot="5400000">
              <a:off x="6539134" y="2920879"/>
              <a:ext cx="760347" cy="760348"/>
              <a:chOff x="2184400" y="1818640"/>
              <a:chExt cx="426720" cy="426720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44" name="Oval 4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45" name="Straight Connector 44"/>
                <p:cNvCxnSpPr>
                  <a:stCxn id="44" idx="0"/>
                  <a:endCxn id="4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>
                  <a:stCxn id="44" idx="2"/>
                  <a:endCxn id="4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Oval 4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32" name="Group 231"/>
            <p:cNvGrpSpPr/>
            <p:nvPr/>
          </p:nvGrpSpPr>
          <p:grpSpPr>
            <a:xfrm>
              <a:off x="6697498" y="318098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33" name="Rounded Rectangle 23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4" name="TextBox 23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12</a:t>
                </a:r>
                <a:endParaRPr lang="fr-CH" sz="1400" b="1" dirty="0"/>
              </a:p>
            </p:txBody>
          </p:sp>
        </p:grpSp>
      </p:grpSp>
      <p:grpSp>
        <p:nvGrpSpPr>
          <p:cNvPr id="282" name="Group 281"/>
          <p:cNvGrpSpPr/>
          <p:nvPr/>
        </p:nvGrpSpPr>
        <p:grpSpPr>
          <a:xfrm>
            <a:off x="9022300" y="3236070"/>
            <a:ext cx="520610" cy="436972"/>
            <a:chOff x="8877602" y="3703024"/>
            <a:chExt cx="520610" cy="436972"/>
          </a:xfrm>
        </p:grpSpPr>
        <p:grpSp>
          <p:nvGrpSpPr>
            <p:cNvPr id="83" name="Group 82"/>
            <p:cNvGrpSpPr/>
            <p:nvPr/>
          </p:nvGrpSpPr>
          <p:grpSpPr>
            <a:xfrm rot="5400000">
              <a:off x="8882749" y="3703023"/>
              <a:ext cx="436972" cy="436973"/>
              <a:chOff x="2184400" y="1818640"/>
              <a:chExt cx="426720" cy="426720"/>
            </a:xfrm>
          </p:grpSpPr>
          <p:grpSp>
            <p:nvGrpSpPr>
              <p:cNvPr id="84" name="Group 8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6" name="Oval 8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7" name="Straight Connector 86"/>
                <p:cNvCxnSpPr>
                  <a:stCxn id="86" idx="0"/>
                  <a:endCxn id="8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>
                  <a:stCxn id="86" idx="2"/>
                  <a:endCxn id="8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Oval 8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35" name="Group 234"/>
            <p:cNvGrpSpPr/>
            <p:nvPr/>
          </p:nvGrpSpPr>
          <p:grpSpPr>
            <a:xfrm>
              <a:off x="8877602" y="3763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36" name="Rounded Rectangle 23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7" name="TextBox 23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13</a:t>
                </a:r>
                <a:endParaRPr lang="fr-CH" sz="1400" b="1" dirty="0"/>
              </a:p>
            </p:txBody>
          </p:sp>
        </p:grpSp>
      </p:grpSp>
      <p:grpSp>
        <p:nvGrpSpPr>
          <p:cNvPr id="283" name="Group 282"/>
          <p:cNvGrpSpPr/>
          <p:nvPr/>
        </p:nvGrpSpPr>
        <p:grpSpPr>
          <a:xfrm>
            <a:off x="8438321" y="3373161"/>
            <a:ext cx="535236" cy="465145"/>
            <a:chOff x="8312696" y="3643825"/>
            <a:chExt cx="535236" cy="465145"/>
          </a:xfrm>
        </p:grpSpPr>
        <p:grpSp>
          <p:nvGrpSpPr>
            <p:cNvPr id="95" name="Group 94"/>
            <p:cNvGrpSpPr/>
            <p:nvPr/>
          </p:nvGrpSpPr>
          <p:grpSpPr>
            <a:xfrm rot="5400000">
              <a:off x="8312696" y="3643825"/>
              <a:ext cx="465145" cy="465146"/>
              <a:chOff x="2184400" y="1818640"/>
              <a:chExt cx="426720" cy="426720"/>
            </a:xfrm>
          </p:grpSpPr>
          <p:grpSp>
            <p:nvGrpSpPr>
              <p:cNvPr id="96" name="Group 9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8" name="Oval 9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9" name="Straight Connector 98"/>
                <p:cNvCxnSpPr>
                  <a:stCxn id="98" idx="0"/>
                  <a:endCxn id="9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>
                  <a:stCxn id="98" idx="2"/>
                  <a:endCxn id="9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7" name="Oval 9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38" name="Group 237"/>
            <p:cNvGrpSpPr/>
            <p:nvPr/>
          </p:nvGrpSpPr>
          <p:grpSpPr>
            <a:xfrm>
              <a:off x="8327322" y="370855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39" name="Rounded Rectangle 238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0" name="TextBox 239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14</a:t>
                </a:r>
                <a:endParaRPr lang="fr-CH" sz="1400" b="1" dirty="0"/>
              </a:p>
            </p:txBody>
          </p:sp>
        </p:grpSp>
      </p:grpSp>
      <p:grpSp>
        <p:nvGrpSpPr>
          <p:cNvPr id="285" name="Group 284"/>
          <p:cNvGrpSpPr/>
          <p:nvPr/>
        </p:nvGrpSpPr>
        <p:grpSpPr>
          <a:xfrm>
            <a:off x="6605014" y="3466591"/>
            <a:ext cx="742033" cy="742033"/>
            <a:chOff x="6635189" y="3247080"/>
            <a:chExt cx="742033" cy="742033"/>
          </a:xfrm>
        </p:grpSpPr>
        <p:grpSp>
          <p:nvGrpSpPr>
            <p:cNvPr id="47" name="Group 46"/>
            <p:cNvGrpSpPr/>
            <p:nvPr/>
          </p:nvGrpSpPr>
          <p:grpSpPr>
            <a:xfrm rot="5400000">
              <a:off x="6635189" y="3247080"/>
              <a:ext cx="742033" cy="742033"/>
              <a:chOff x="2184400" y="1818640"/>
              <a:chExt cx="426720" cy="426720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0" name="Oval 4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1" name="Straight Connector 50"/>
                <p:cNvCxnSpPr>
                  <a:stCxn id="50" idx="0"/>
                  <a:endCxn id="5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>
                  <a:stCxn id="50" idx="2"/>
                  <a:endCxn id="5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Oval 4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41" name="Group 240"/>
            <p:cNvGrpSpPr/>
            <p:nvPr/>
          </p:nvGrpSpPr>
          <p:grpSpPr>
            <a:xfrm>
              <a:off x="6790552" y="3464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42" name="Rounded Rectangle 24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3" name="TextBox 24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16</a:t>
                </a:r>
                <a:endParaRPr lang="fr-CH" sz="1400" b="1" dirty="0"/>
              </a:p>
            </p:txBody>
          </p:sp>
        </p:grpSp>
      </p:grpSp>
      <p:grpSp>
        <p:nvGrpSpPr>
          <p:cNvPr id="286" name="Group 285"/>
          <p:cNvGrpSpPr/>
          <p:nvPr/>
        </p:nvGrpSpPr>
        <p:grpSpPr>
          <a:xfrm>
            <a:off x="7524190" y="4326227"/>
            <a:ext cx="520610" cy="390780"/>
            <a:chOff x="7013988" y="5781193"/>
            <a:chExt cx="520610" cy="390780"/>
          </a:xfrm>
        </p:grpSpPr>
        <p:grpSp>
          <p:nvGrpSpPr>
            <p:cNvPr id="101" name="Group 100"/>
            <p:cNvGrpSpPr/>
            <p:nvPr/>
          </p:nvGrpSpPr>
          <p:grpSpPr>
            <a:xfrm rot="5400000">
              <a:off x="7035863" y="5781193"/>
              <a:ext cx="390780" cy="390780"/>
              <a:chOff x="2184400" y="1818640"/>
              <a:chExt cx="426720" cy="426720"/>
            </a:xfrm>
          </p:grpSpPr>
          <p:grpSp>
            <p:nvGrpSpPr>
              <p:cNvPr id="102" name="Group 10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4" name="Oval 10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5" name="Straight Connector 104"/>
                <p:cNvCxnSpPr>
                  <a:stCxn id="104" idx="0"/>
                  <a:endCxn id="10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>
                  <a:stCxn id="104" idx="2"/>
                  <a:endCxn id="10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Oval 10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44" name="Group 243"/>
            <p:cNvGrpSpPr/>
            <p:nvPr/>
          </p:nvGrpSpPr>
          <p:grpSpPr>
            <a:xfrm>
              <a:off x="7013988" y="581106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45" name="Rounded Rectangle 244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6" name="TextBox 245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17</a:t>
                </a:r>
                <a:endParaRPr lang="fr-CH" sz="1400" b="1" dirty="0"/>
              </a:p>
            </p:txBody>
          </p:sp>
        </p:grpSp>
      </p:grpSp>
      <p:grpSp>
        <p:nvGrpSpPr>
          <p:cNvPr id="287" name="Group 286"/>
          <p:cNvGrpSpPr/>
          <p:nvPr/>
        </p:nvGrpSpPr>
        <p:grpSpPr>
          <a:xfrm>
            <a:off x="6944104" y="4138682"/>
            <a:ext cx="589895" cy="562718"/>
            <a:chOff x="6340864" y="5126223"/>
            <a:chExt cx="589895" cy="562718"/>
          </a:xfrm>
        </p:grpSpPr>
        <p:grpSp>
          <p:nvGrpSpPr>
            <p:cNvPr id="107" name="Group 106"/>
            <p:cNvGrpSpPr/>
            <p:nvPr/>
          </p:nvGrpSpPr>
          <p:grpSpPr>
            <a:xfrm rot="5400000">
              <a:off x="6340864" y="5126223"/>
              <a:ext cx="562718" cy="562718"/>
              <a:chOff x="2184400" y="1818640"/>
              <a:chExt cx="426720" cy="426720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0" name="Oval 10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1" name="Straight Connector 110"/>
                <p:cNvCxnSpPr>
                  <a:stCxn id="110" idx="0"/>
                  <a:endCxn id="11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>
                  <a:stCxn id="110" idx="2"/>
                  <a:endCxn id="11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9" name="Oval 10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47" name="Group 246"/>
            <p:cNvGrpSpPr/>
            <p:nvPr/>
          </p:nvGrpSpPr>
          <p:grpSpPr>
            <a:xfrm>
              <a:off x="6410149" y="524923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48" name="Rounded Rectangle 247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9" name="TextBox 248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18</a:t>
                </a:r>
                <a:endParaRPr lang="fr-CH" sz="1400" b="1" dirty="0"/>
              </a:p>
            </p:txBody>
          </p:sp>
        </p:grpSp>
      </p:grpSp>
      <p:grpSp>
        <p:nvGrpSpPr>
          <p:cNvPr id="288" name="Group 287"/>
          <p:cNvGrpSpPr/>
          <p:nvPr/>
        </p:nvGrpSpPr>
        <p:grpSpPr>
          <a:xfrm>
            <a:off x="5483359" y="3890653"/>
            <a:ext cx="974647" cy="974645"/>
            <a:chOff x="5454191" y="4288147"/>
            <a:chExt cx="974647" cy="974645"/>
          </a:xfrm>
        </p:grpSpPr>
        <p:grpSp>
          <p:nvGrpSpPr>
            <p:cNvPr id="113" name="Group 112"/>
            <p:cNvGrpSpPr/>
            <p:nvPr/>
          </p:nvGrpSpPr>
          <p:grpSpPr>
            <a:xfrm rot="5400000">
              <a:off x="5454192" y="4288146"/>
              <a:ext cx="974645" cy="974647"/>
              <a:chOff x="2184400" y="1818640"/>
              <a:chExt cx="426720" cy="426720"/>
            </a:xfrm>
          </p:grpSpPr>
          <p:grpSp>
            <p:nvGrpSpPr>
              <p:cNvPr id="114" name="Group 11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6" name="Oval 11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7" name="Straight Connector 116"/>
                <p:cNvCxnSpPr>
                  <a:stCxn id="116" idx="0"/>
                  <a:endCxn id="11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>
                  <a:stCxn id="116" idx="2"/>
                  <a:endCxn id="11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5" name="Oval 11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50" name="Group 249"/>
            <p:cNvGrpSpPr/>
            <p:nvPr/>
          </p:nvGrpSpPr>
          <p:grpSpPr>
            <a:xfrm>
              <a:off x="5730327" y="462673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51" name="Rounded Rectangle 25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2" name="TextBox 25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19</a:t>
                </a:r>
                <a:endParaRPr lang="fr-CH" sz="1400" b="1" dirty="0"/>
              </a:p>
            </p:txBody>
          </p:sp>
        </p:grpSp>
      </p:grpSp>
      <p:grpSp>
        <p:nvGrpSpPr>
          <p:cNvPr id="289" name="Group 288"/>
          <p:cNvGrpSpPr/>
          <p:nvPr/>
        </p:nvGrpSpPr>
        <p:grpSpPr>
          <a:xfrm>
            <a:off x="4416652" y="3410374"/>
            <a:ext cx="1341457" cy="1341456"/>
            <a:chOff x="4416652" y="3410374"/>
            <a:chExt cx="1341457" cy="1341456"/>
          </a:xfrm>
        </p:grpSpPr>
        <p:grpSp>
          <p:nvGrpSpPr>
            <p:cNvPr id="119" name="Group 118"/>
            <p:cNvGrpSpPr/>
            <p:nvPr/>
          </p:nvGrpSpPr>
          <p:grpSpPr>
            <a:xfrm rot="5400000">
              <a:off x="4416653" y="3410373"/>
              <a:ext cx="1341456" cy="1341457"/>
              <a:chOff x="2184400" y="1818640"/>
              <a:chExt cx="426720" cy="426720"/>
            </a:xfrm>
          </p:grpSpPr>
          <p:grpSp>
            <p:nvGrpSpPr>
              <p:cNvPr id="120" name="Group 11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2" name="Oval 12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3" name="Straight Connector 122"/>
                <p:cNvCxnSpPr>
                  <a:stCxn id="122" idx="0"/>
                  <a:endCxn id="12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/>
                <p:cNvCxnSpPr>
                  <a:stCxn id="122" idx="2"/>
                  <a:endCxn id="12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1" name="Oval 12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3" name="TextBox 252"/>
            <p:cNvSpPr txBox="1"/>
            <p:nvPr/>
          </p:nvSpPr>
          <p:spPr>
            <a:xfrm>
              <a:off x="4896772" y="392552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290" name="Group 289"/>
          <p:cNvGrpSpPr/>
          <p:nvPr/>
        </p:nvGrpSpPr>
        <p:grpSpPr>
          <a:xfrm>
            <a:off x="4462856" y="2371793"/>
            <a:ext cx="1025112" cy="1025112"/>
            <a:chOff x="4195107" y="2403432"/>
            <a:chExt cx="1025112" cy="1025112"/>
          </a:xfrm>
        </p:grpSpPr>
        <p:grpSp>
          <p:nvGrpSpPr>
            <p:cNvPr id="125" name="Group 124"/>
            <p:cNvGrpSpPr/>
            <p:nvPr/>
          </p:nvGrpSpPr>
          <p:grpSpPr>
            <a:xfrm rot="5400000">
              <a:off x="4195107" y="2403432"/>
              <a:ext cx="1025112" cy="1025112"/>
              <a:chOff x="2184400" y="1818640"/>
              <a:chExt cx="426720" cy="426720"/>
            </a:xfrm>
          </p:grpSpPr>
          <p:grpSp>
            <p:nvGrpSpPr>
              <p:cNvPr id="126" name="Group 12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8" name="Oval 12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9" name="Straight Connector 128"/>
                <p:cNvCxnSpPr>
                  <a:stCxn id="128" idx="0"/>
                  <a:endCxn id="12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>
                  <a:stCxn id="128" idx="2"/>
                  <a:endCxn id="12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7" name="Oval 12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4" name="TextBox 253"/>
            <p:cNvSpPr txBox="1"/>
            <p:nvPr/>
          </p:nvSpPr>
          <p:spPr>
            <a:xfrm>
              <a:off x="4516108" y="274110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grpSp>
        <p:nvGrpSpPr>
          <p:cNvPr id="291" name="Group 290"/>
          <p:cNvGrpSpPr/>
          <p:nvPr/>
        </p:nvGrpSpPr>
        <p:grpSpPr>
          <a:xfrm>
            <a:off x="4570650" y="3095643"/>
            <a:ext cx="783647" cy="783647"/>
            <a:chOff x="4332787" y="3163365"/>
            <a:chExt cx="783647" cy="783647"/>
          </a:xfrm>
        </p:grpSpPr>
        <p:grpSp>
          <p:nvGrpSpPr>
            <p:cNvPr id="131" name="Group 130"/>
            <p:cNvGrpSpPr/>
            <p:nvPr/>
          </p:nvGrpSpPr>
          <p:grpSpPr>
            <a:xfrm rot="5400000">
              <a:off x="4332787" y="3163365"/>
              <a:ext cx="783647" cy="783647"/>
              <a:chOff x="2184400" y="1818640"/>
              <a:chExt cx="426720" cy="426720"/>
            </a:xfrm>
          </p:grpSpPr>
          <p:grpSp>
            <p:nvGrpSpPr>
              <p:cNvPr id="132" name="Group 13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5" name="Straight Connector 134"/>
                <p:cNvCxnSpPr>
                  <a:stCxn id="134" idx="0"/>
                  <a:endCxn id="13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>
                  <a:stCxn id="134" idx="2"/>
                  <a:endCxn id="13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3" name="Oval 13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5" name="TextBox 254"/>
            <p:cNvSpPr txBox="1"/>
            <p:nvPr/>
          </p:nvSpPr>
          <p:spPr>
            <a:xfrm>
              <a:off x="4535627" y="338030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22</a:t>
              </a:r>
              <a:endParaRPr lang="fr-CH" sz="1400" b="1" dirty="0"/>
            </a:p>
          </p:txBody>
        </p:sp>
      </p:grpSp>
      <p:grpSp>
        <p:nvGrpSpPr>
          <p:cNvPr id="292" name="Group 291"/>
          <p:cNvGrpSpPr/>
          <p:nvPr/>
        </p:nvGrpSpPr>
        <p:grpSpPr>
          <a:xfrm>
            <a:off x="3393673" y="2764833"/>
            <a:ext cx="840901" cy="840901"/>
            <a:chOff x="3393673" y="2764833"/>
            <a:chExt cx="840901" cy="840901"/>
          </a:xfrm>
        </p:grpSpPr>
        <p:grpSp>
          <p:nvGrpSpPr>
            <p:cNvPr id="185" name="Group 184"/>
            <p:cNvGrpSpPr/>
            <p:nvPr/>
          </p:nvGrpSpPr>
          <p:grpSpPr>
            <a:xfrm rot="5400000">
              <a:off x="3393673" y="2764833"/>
              <a:ext cx="840901" cy="840901"/>
              <a:chOff x="2184400" y="1818640"/>
              <a:chExt cx="426720" cy="426720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8" name="Oval 18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9" name="Straight Connector 188"/>
                <p:cNvCxnSpPr>
                  <a:stCxn id="188" idx="0"/>
                  <a:endCxn id="18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/>
                <p:cNvCxnSpPr>
                  <a:stCxn id="188" idx="2"/>
                  <a:endCxn id="18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7" name="Oval 18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6" name="TextBox 255"/>
            <p:cNvSpPr txBox="1"/>
            <p:nvPr/>
          </p:nvSpPr>
          <p:spPr>
            <a:xfrm>
              <a:off x="3627117" y="303139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grpSp>
        <p:nvGrpSpPr>
          <p:cNvPr id="293" name="Group 292"/>
          <p:cNvGrpSpPr/>
          <p:nvPr/>
        </p:nvGrpSpPr>
        <p:grpSpPr>
          <a:xfrm>
            <a:off x="3497176" y="3622680"/>
            <a:ext cx="840901" cy="840901"/>
            <a:chOff x="3497176" y="3622680"/>
            <a:chExt cx="840901" cy="840901"/>
          </a:xfrm>
        </p:grpSpPr>
        <p:grpSp>
          <p:nvGrpSpPr>
            <p:cNvPr id="149" name="Group 148"/>
            <p:cNvGrpSpPr/>
            <p:nvPr/>
          </p:nvGrpSpPr>
          <p:grpSpPr>
            <a:xfrm rot="5400000">
              <a:off x="3497176" y="3622680"/>
              <a:ext cx="840901" cy="840901"/>
              <a:chOff x="2184400" y="1818640"/>
              <a:chExt cx="426720" cy="426720"/>
            </a:xfrm>
          </p:grpSpPr>
          <p:grpSp>
            <p:nvGrpSpPr>
              <p:cNvPr id="150" name="Group 14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2" name="Oval 15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3" name="Straight Connector 152"/>
                <p:cNvCxnSpPr>
                  <a:stCxn id="152" idx="0"/>
                  <a:endCxn id="15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>
                  <a:stCxn id="152" idx="2"/>
                  <a:endCxn id="15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1" name="Oval 15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7" name="TextBox 256"/>
            <p:cNvSpPr txBox="1"/>
            <p:nvPr/>
          </p:nvSpPr>
          <p:spPr>
            <a:xfrm>
              <a:off x="3734771" y="387074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24</a:t>
              </a:r>
              <a:endParaRPr lang="fr-CH" sz="1400" b="1" dirty="0"/>
            </a:p>
          </p:txBody>
        </p:sp>
      </p:grpSp>
      <p:grpSp>
        <p:nvGrpSpPr>
          <p:cNvPr id="294" name="Group 293"/>
          <p:cNvGrpSpPr/>
          <p:nvPr/>
        </p:nvGrpSpPr>
        <p:grpSpPr>
          <a:xfrm>
            <a:off x="2573293" y="2829996"/>
            <a:ext cx="897592" cy="897592"/>
            <a:chOff x="2573293" y="2829996"/>
            <a:chExt cx="897592" cy="897592"/>
          </a:xfrm>
        </p:grpSpPr>
        <p:grpSp>
          <p:nvGrpSpPr>
            <p:cNvPr id="137" name="Group 136"/>
            <p:cNvGrpSpPr/>
            <p:nvPr/>
          </p:nvGrpSpPr>
          <p:grpSpPr>
            <a:xfrm rot="5400000">
              <a:off x="2573293" y="2829996"/>
              <a:ext cx="897592" cy="897592"/>
              <a:chOff x="2184400" y="1818640"/>
              <a:chExt cx="426720" cy="426720"/>
            </a:xfrm>
          </p:grpSpPr>
          <p:grpSp>
            <p:nvGrpSpPr>
              <p:cNvPr id="138" name="Group 13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0" name="Oval 13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1" name="Straight Connector 140"/>
                <p:cNvCxnSpPr>
                  <a:stCxn id="140" idx="0"/>
                  <a:endCxn id="14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>
                  <a:stCxn id="140" idx="2"/>
                  <a:endCxn id="14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9" name="Oval 13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8" name="TextBox 257"/>
            <p:cNvSpPr txBox="1"/>
            <p:nvPr/>
          </p:nvSpPr>
          <p:spPr>
            <a:xfrm>
              <a:off x="2855071" y="3120767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295" name="Group 294"/>
          <p:cNvGrpSpPr/>
          <p:nvPr/>
        </p:nvGrpSpPr>
        <p:grpSpPr>
          <a:xfrm>
            <a:off x="2583983" y="3578048"/>
            <a:ext cx="856794" cy="856793"/>
            <a:chOff x="2583983" y="3578048"/>
            <a:chExt cx="856794" cy="856793"/>
          </a:xfrm>
        </p:grpSpPr>
        <p:grpSp>
          <p:nvGrpSpPr>
            <p:cNvPr id="143" name="Group 142"/>
            <p:cNvGrpSpPr/>
            <p:nvPr/>
          </p:nvGrpSpPr>
          <p:grpSpPr>
            <a:xfrm rot="5400000">
              <a:off x="2583983" y="3578048"/>
              <a:ext cx="856793" cy="856794"/>
              <a:chOff x="2184400" y="1818640"/>
              <a:chExt cx="426720" cy="426720"/>
            </a:xfrm>
          </p:grpSpPr>
          <p:grpSp>
            <p:nvGrpSpPr>
              <p:cNvPr id="144" name="Group 14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6" name="Oval 14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7" name="Straight Connector 146"/>
                <p:cNvCxnSpPr>
                  <a:stCxn id="146" idx="0"/>
                  <a:endCxn id="14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>
                  <a:stCxn id="146" idx="2"/>
                  <a:endCxn id="14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5" name="Oval 14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9" name="TextBox 258"/>
            <p:cNvSpPr txBox="1"/>
            <p:nvPr/>
          </p:nvSpPr>
          <p:spPr>
            <a:xfrm>
              <a:off x="2850051" y="3833670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07902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02" y="686027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5" name="Straight Connector 4"/>
          <p:cNvCxnSpPr/>
          <p:nvPr/>
        </p:nvCxnSpPr>
        <p:spPr>
          <a:xfrm flipV="1">
            <a:off x="5425440" y="975360"/>
            <a:ext cx="452120" cy="33528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5527040" y="1788160"/>
            <a:ext cx="675640" cy="35052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202680" y="2682240"/>
            <a:ext cx="86360" cy="39116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877560" y="3538220"/>
            <a:ext cx="368300" cy="55626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171440" y="5300980"/>
            <a:ext cx="327660" cy="254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187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337" y="1380875"/>
            <a:ext cx="6152551" cy="461441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grpSp>
        <p:nvGrpSpPr>
          <p:cNvPr id="5" name="Group 4"/>
          <p:cNvGrpSpPr/>
          <p:nvPr/>
        </p:nvGrpSpPr>
        <p:grpSpPr>
          <a:xfrm rot="5400000">
            <a:off x="6210255" y="2738063"/>
            <a:ext cx="760347" cy="760348"/>
            <a:chOff x="2184400" y="1818640"/>
            <a:chExt cx="426720" cy="426720"/>
          </a:xfrm>
        </p:grpSpPr>
        <p:grpSp>
          <p:nvGrpSpPr>
            <p:cNvPr id="6" name="Group 5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9" name="Straight Connector 8"/>
              <p:cNvCxnSpPr>
                <a:stCxn id="8" idx="0"/>
                <a:endCxn id="8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>
                <a:stCxn id="8" idx="2"/>
                <a:endCxn id="8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Oval 6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1" name="Straight Connector 10"/>
          <p:cNvCxnSpPr>
            <a:stCxn id="229" idx="1"/>
            <a:endCxn id="69" idx="5"/>
          </p:cNvCxnSpPr>
          <p:nvPr/>
        </p:nvCxnSpPr>
        <p:spPr>
          <a:xfrm flipV="1">
            <a:off x="5252677" y="1733292"/>
            <a:ext cx="952048" cy="29785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21" idx="0"/>
            <a:endCxn id="183" idx="4"/>
          </p:cNvCxnSpPr>
          <p:nvPr/>
        </p:nvCxnSpPr>
        <p:spPr>
          <a:xfrm>
            <a:off x="5440337" y="3501991"/>
            <a:ext cx="1152104" cy="34034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7" idx="2"/>
            <a:endCxn id="109" idx="6"/>
          </p:cNvCxnSpPr>
          <p:nvPr/>
        </p:nvCxnSpPr>
        <p:spPr>
          <a:xfrm flipH="1" flipV="1">
            <a:off x="6409422" y="2486291"/>
            <a:ext cx="181007" cy="59121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83" idx="2"/>
            <a:endCxn id="7" idx="6"/>
          </p:cNvCxnSpPr>
          <p:nvPr/>
        </p:nvCxnSpPr>
        <p:spPr>
          <a:xfrm flipH="1" flipV="1">
            <a:off x="6590429" y="3158968"/>
            <a:ext cx="41763" cy="64362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37" idx="7"/>
            <a:endCxn id="221" idx="2"/>
          </p:cNvCxnSpPr>
          <p:nvPr/>
        </p:nvCxnSpPr>
        <p:spPr>
          <a:xfrm>
            <a:off x="5206195" y="2739004"/>
            <a:ext cx="162280" cy="69112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37" idx="2"/>
            <a:endCxn id="229" idx="6"/>
          </p:cNvCxnSpPr>
          <p:nvPr/>
        </p:nvCxnSpPr>
        <p:spPr>
          <a:xfrm flipV="1">
            <a:off x="5176511" y="2124890"/>
            <a:ext cx="37334" cy="54245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261" idx="0"/>
            <a:endCxn id="245" idx="0"/>
          </p:cNvCxnSpPr>
          <p:nvPr/>
        </p:nvCxnSpPr>
        <p:spPr>
          <a:xfrm flipV="1">
            <a:off x="3138754" y="2438523"/>
            <a:ext cx="788998" cy="9350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61" idx="2"/>
            <a:endCxn id="269" idx="2"/>
          </p:cNvCxnSpPr>
          <p:nvPr/>
        </p:nvCxnSpPr>
        <p:spPr>
          <a:xfrm flipH="1">
            <a:off x="3080960" y="2483947"/>
            <a:ext cx="9710" cy="7298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53" idx="4"/>
            <a:endCxn id="269" idx="0"/>
          </p:cNvCxnSpPr>
          <p:nvPr/>
        </p:nvCxnSpPr>
        <p:spPr>
          <a:xfrm flipH="1" flipV="1">
            <a:off x="3126859" y="3259684"/>
            <a:ext cx="814301" cy="3668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53" idx="0"/>
            <a:endCxn id="221" idx="4"/>
          </p:cNvCxnSpPr>
          <p:nvPr/>
        </p:nvCxnSpPr>
        <p:spPr>
          <a:xfrm>
            <a:off x="4031255" y="3296370"/>
            <a:ext cx="1265358" cy="20562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9" idx="1"/>
            <a:endCxn id="58" idx="5"/>
          </p:cNvCxnSpPr>
          <p:nvPr/>
        </p:nvCxnSpPr>
        <p:spPr>
          <a:xfrm flipV="1">
            <a:off x="6255249" y="1650122"/>
            <a:ext cx="372710" cy="3264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0" idx="4"/>
            <a:endCxn id="89" idx="1"/>
          </p:cNvCxnSpPr>
          <p:nvPr/>
        </p:nvCxnSpPr>
        <p:spPr>
          <a:xfrm flipV="1">
            <a:off x="6536124" y="2312128"/>
            <a:ext cx="606197" cy="15968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9" idx="4"/>
            <a:endCxn id="79" idx="0"/>
          </p:cNvCxnSpPr>
          <p:nvPr/>
        </p:nvCxnSpPr>
        <p:spPr>
          <a:xfrm flipH="1" flipV="1">
            <a:off x="7003641" y="2296473"/>
            <a:ext cx="99404" cy="3192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09" idx="0"/>
            <a:endCxn id="79" idx="4"/>
          </p:cNvCxnSpPr>
          <p:nvPr/>
        </p:nvCxnSpPr>
        <p:spPr>
          <a:xfrm flipV="1">
            <a:off x="6447384" y="2296473"/>
            <a:ext cx="496293" cy="15185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19" idx="5"/>
            <a:endCxn id="129" idx="0"/>
          </p:cNvCxnSpPr>
          <p:nvPr/>
        </p:nvCxnSpPr>
        <p:spPr>
          <a:xfrm flipV="1">
            <a:off x="6837568" y="3084925"/>
            <a:ext cx="835923" cy="3034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9" idx="4"/>
            <a:endCxn id="139" idx="0"/>
          </p:cNvCxnSpPr>
          <p:nvPr/>
        </p:nvCxnSpPr>
        <p:spPr>
          <a:xfrm flipH="1" flipV="1">
            <a:off x="7451447" y="2991792"/>
            <a:ext cx="173090" cy="9313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39" idx="4"/>
            <a:endCxn id="7" idx="0"/>
          </p:cNvCxnSpPr>
          <p:nvPr/>
        </p:nvCxnSpPr>
        <p:spPr>
          <a:xfrm flipH="1">
            <a:off x="6631161" y="2991792"/>
            <a:ext cx="758506" cy="12644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63" idx="4"/>
            <a:endCxn id="173" idx="0"/>
          </p:cNvCxnSpPr>
          <p:nvPr/>
        </p:nvCxnSpPr>
        <p:spPr>
          <a:xfrm>
            <a:off x="6784109" y="3666562"/>
            <a:ext cx="979645" cy="2454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50" idx="4"/>
            <a:endCxn id="183" idx="0"/>
          </p:cNvCxnSpPr>
          <p:nvPr/>
        </p:nvCxnSpPr>
        <p:spPr>
          <a:xfrm flipH="1">
            <a:off x="6671943" y="3805970"/>
            <a:ext cx="822609" cy="3637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21" idx="7"/>
            <a:endCxn id="213" idx="3"/>
          </p:cNvCxnSpPr>
          <p:nvPr/>
        </p:nvCxnSpPr>
        <p:spPr>
          <a:xfrm>
            <a:off x="5419289" y="3552805"/>
            <a:ext cx="705848" cy="41639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3" idx="3"/>
            <a:endCxn id="213" idx="7"/>
          </p:cNvCxnSpPr>
          <p:nvPr/>
        </p:nvCxnSpPr>
        <p:spPr>
          <a:xfrm flipH="1" flipV="1">
            <a:off x="6198975" y="4043036"/>
            <a:ext cx="911308" cy="100338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93" idx="3"/>
            <a:endCxn id="203" idx="7"/>
          </p:cNvCxnSpPr>
          <p:nvPr/>
        </p:nvCxnSpPr>
        <p:spPr>
          <a:xfrm flipH="1" flipV="1">
            <a:off x="7152915" y="5089056"/>
            <a:ext cx="436881" cy="62577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29" idx="4"/>
            <a:endCxn id="245" idx="0"/>
          </p:cNvCxnSpPr>
          <p:nvPr/>
        </p:nvCxnSpPr>
        <p:spPr>
          <a:xfrm flipH="1">
            <a:off x="3927752" y="2069975"/>
            <a:ext cx="1231178" cy="36854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6346475" y="2259404"/>
            <a:ext cx="576690" cy="424811"/>
            <a:chOff x="8489188" y="1645907"/>
            <a:chExt cx="576690" cy="424811"/>
          </a:xfrm>
        </p:grpSpPr>
        <p:grpSp>
          <p:nvGrpSpPr>
            <p:cNvPr id="35" name="Group 34"/>
            <p:cNvGrpSpPr/>
            <p:nvPr/>
          </p:nvGrpSpPr>
          <p:grpSpPr>
            <a:xfrm rot="5400000">
              <a:off x="8489188" y="1645907"/>
              <a:ext cx="424811" cy="424812"/>
              <a:chOff x="2184400" y="1818640"/>
              <a:chExt cx="426720" cy="426720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41" name="Oval 4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42" name="Straight Connector 41"/>
                <p:cNvCxnSpPr>
                  <a:stCxn id="41" idx="0"/>
                  <a:endCxn id="4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>
                  <a:stCxn id="41" idx="2"/>
                  <a:endCxn id="4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Oval 3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8545268" y="169836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37" name="Rounded Rectangle 36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5</a:t>
                </a:r>
                <a:endParaRPr lang="fr-CH" sz="1400" b="1" dirty="0"/>
              </a:p>
            </p:txBody>
          </p:sp>
        </p:grpSp>
      </p:grpSp>
      <p:cxnSp>
        <p:nvCxnSpPr>
          <p:cNvPr id="44" name="Straight Connector 43"/>
          <p:cNvCxnSpPr>
            <a:stCxn id="99" idx="4"/>
            <a:endCxn id="48" idx="1"/>
          </p:cNvCxnSpPr>
          <p:nvPr/>
        </p:nvCxnSpPr>
        <p:spPr>
          <a:xfrm flipV="1">
            <a:off x="6261740" y="1733089"/>
            <a:ext cx="587274" cy="22585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48" idx="4"/>
            <a:endCxn id="58" idx="0"/>
          </p:cNvCxnSpPr>
          <p:nvPr/>
        </p:nvCxnSpPr>
        <p:spPr>
          <a:xfrm flipH="1" flipV="1">
            <a:off x="6671953" y="1631899"/>
            <a:ext cx="135438" cy="11843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6604203" y="1522760"/>
            <a:ext cx="567388" cy="455139"/>
            <a:chOff x="7050245" y="1262503"/>
            <a:chExt cx="567388" cy="455139"/>
          </a:xfrm>
        </p:grpSpPr>
        <p:grpSp>
          <p:nvGrpSpPr>
            <p:cNvPr id="47" name="Group 46"/>
            <p:cNvGrpSpPr/>
            <p:nvPr/>
          </p:nvGrpSpPr>
          <p:grpSpPr>
            <a:xfrm rot="5400000">
              <a:off x="7050245" y="1262503"/>
              <a:ext cx="455139" cy="455140"/>
              <a:chOff x="2321560" y="96520"/>
              <a:chExt cx="1010920" cy="1010920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52" name="Straight Connector 51"/>
              <p:cNvCxnSpPr>
                <a:stCxn id="51" idx="0"/>
                <a:endCxn id="5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1" idx="2"/>
                <a:endCxn id="5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Oval 47"/>
            <p:cNvSpPr/>
            <p:nvPr/>
          </p:nvSpPr>
          <p:spPr>
            <a:xfrm rot="5400000">
              <a:off x="7253433" y="1465691"/>
              <a:ext cx="48764" cy="4876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7097023" y="1324380"/>
              <a:ext cx="316230" cy="3162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132203" y="132684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6405648" y="1391366"/>
            <a:ext cx="585426" cy="481067"/>
            <a:chOff x="6624893" y="1473646"/>
            <a:chExt cx="585426" cy="481067"/>
          </a:xfrm>
        </p:grpSpPr>
        <p:grpSp>
          <p:nvGrpSpPr>
            <p:cNvPr id="55" name="Group 54"/>
            <p:cNvGrpSpPr/>
            <p:nvPr/>
          </p:nvGrpSpPr>
          <p:grpSpPr>
            <a:xfrm rot="5400000">
              <a:off x="6624893" y="1473646"/>
              <a:ext cx="481067" cy="481067"/>
              <a:chOff x="2184400" y="1818640"/>
              <a:chExt cx="426720" cy="426720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9" name="Oval 5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0" name="Straight Connector 59"/>
                <p:cNvCxnSpPr>
                  <a:stCxn id="59" idx="0"/>
                  <a:endCxn id="5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>
                  <a:stCxn id="59" idx="2"/>
                  <a:endCxn id="5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" name="Oval 5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56" name="TextBox 55"/>
            <p:cNvSpPr txBox="1"/>
            <p:nvPr/>
          </p:nvSpPr>
          <p:spPr>
            <a:xfrm>
              <a:off x="6724889" y="156512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cxnSp>
        <p:nvCxnSpPr>
          <p:cNvPr id="62" name="Straight Connector 61"/>
          <p:cNvCxnSpPr>
            <a:stCxn id="109" idx="3"/>
            <a:endCxn id="69" idx="7"/>
          </p:cNvCxnSpPr>
          <p:nvPr/>
        </p:nvCxnSpPr>
        <p:spPr>
          <a:xfrm flipH="1" flipV="1">
            <a:off x="6255249" y="1733292"/>
            <a:ext cx="127330" cy="68819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5896538" y="1374581"/>
            <a:ext cx="666900" cy="666900"/>
            <a:chOff x="5859356" y="1777585"/>
            <a:chExt cx="666900" cy="666900"/>
          </a:xfrm>
        </p:grpSpPr>
        <p:grpSp>
          <p:nvGrpSpPr>
            <p:cNvPr id="64" name="Group 63"/>
            <p:cNvGrpSpPr/>
            <p:nvPr/>
          </p:nvGrpSpPr>
          <p:grpSpPr>
            <a:xfrm rot="5400000">
              <a:off x="5859356" y="1777585"/>
              <a:ext cx="666900" cy="666900"/>
              <a:chOff x="2184400" y="1818638"/>
              <a:chExt cx="426721" cy="426721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2184400" y="1818638"/>
                <a:ext cx="426721" cy="426721"/>
                <a:chOff x="2321557" y="96520"/>
                <a:chExt cx="1010923" cy="1010924"/>
              </a:xfrm>
            </p:grpSpPr>
            <p:sp>
              <p:nvSpPr>
                <p:cNvPr id="70" name="Oval 69"/>
                <p:cNvSpPr/>
                <p:nvPr/>
              </p:nvSpPr>
              <p:spPr>
                <a:xfrm>
                  <a:off x="2321557" y="96523"/>
                  <a:ext cx="1010920" cy="1010921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1" name="Straight Connector 70"/>
                <p:cNvCxnSpPr>
                  <a:stCxn id="70" idx="0"/>
                  <a:endCxn id="7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>
                  <a:stCxn id="70" idx="2"/>
                  <a:endCxn id="7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9" name="Oval 6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6000685" y="1925968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66" name="Rounded Rectangle 6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4</a:t>
                </a:r>
                <a:endParaRPr lang="fr-CH" sz="1400" b="1" dirty="0"/>
              </a:p>
            </p:txBody>
          </p:sp>
        </p:grpSp>
      </p:grpSp>
      <p:grpSp>
        <p:nvGrpSpPr>
          <p:cNvPr id="73" name="Group 72"/>
          <p:cNvGrpSpPr/>
          <p:nvPr/>
        </p:nvGrpSpPr>
        <p:grpSpPr>
          <a:xfrm>
            <a:off x="6693821" y="2016637"/>
            <a:ext cx="638879" cy="559674"/>
            <a:chOff x="7176787" y="1970319"/>
            <a:chExt cx="638879" cy="559674"/>
          </a:xfrm>
        </p:grpSpPr>
        <p:grpSp>
          <p:nvGrpSpPr>
            <p:cNvPr id="74" name="Group 73"/>
            <p:cNvGrpSpPr/>
            <p:nvPr/>
          </p:nvGrpSpPr>
          <p:grpSpPr>
            <a:xfrm rot="5400000">
              <a:off x="7176787" y="1970319"/>
              <a:ext cx="559674" cy="559674"/>
              <a:chOff x="2184400" y="1818640"/>
              <a:chExt cx="426720" cy="426720"/>
            </a:xfrm>
          </p:grpSpPr>
          <p:grpSp>
            <p:nvGrpSpPr>
              <p:cNvPr id="78" name="Group 7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0" name="Oval 7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1" name="Straight Connector 80"/>
                <p:cNvCxnSpPr>
                  <a:stCxn id="80" idx="0"/>
                  <a:endCxn id="8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>
                  <a:stCxn id="80" idx="2"/>
                  <a:endCxn id="8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Oval 7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7295056" y="210311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76" name="Rounded Rectangle 7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7</a:t>
                </a:r>
                <a:endParaRPr lang="fr-CH" sz="1400" b="1" dirty="0"/>
              </a:p>
            </p:txBody>
          </p:sp>
        </p:grpSp>
      </p:grpSp>
      <p:grpSp>
        <p:nvGrpSpPr>
          <p:cNvPr id="83" name="Group 82"/>
          <p:cNvGrpSpPr/>
          <p:nvPr/>
        </p:nvGrpSpPr>
        <p:grpSpPr>
          <a:xfrm>
            <a:off x="6911310" y="2113655"/>
            <a:ext cx="559598" cy="429485"/>
            <a:chOff x="8010589" y="1795715"/>
            <a:chExt cx="559598" cy="429485"/>
          </a:xfrm>
        </p:grpSpPr>
        <p:grpSp>
          <p:nvGrpSpPr>
            <p:cNvPr id="84" name="Group 83"/>
            <p:cNvGrpSpPr/>
            <p:nvPr/>
          </p:nvGrpSpPr>
          <p:grpSpPr>
            <a:xfrm rot="5400000">
              <a:off x="8010589" y="1795715"/>
              <a:ext cx="429485" cy="429485"/>
              <a:chOff x="2184400" y="1818640"/>
              <a:chExt cx="426720" cy="426720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0" name="Oval 8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1" name="Straight Connector 90"/>
                <p:cNvCxnSpPr>
                  <a:stCxn id="90" idx="0"/>
                  <a:endCxn id="9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>
                  <a:stCxn id="90" idx="2"/>
                  <a:endCxn id="9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9" name="Oval 8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8049577" y="184512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86" name="Rounded Rectangle 8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6</a:t>
                </a:r>
                <a:endParaRPr lang="fr-CH" sz="1400" b="1" dirty="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6090291" y="1766923"/>
            <a:ext cx="550476" cy="384044"/>
            <a:chOff x="7493234" y="1087228"/>
            <a:chExt cx="550476" cy="384044"/>
          </a:xfrm>
        </p:grpSpPr>
        <p:grpSp>
          <p:nvGrpSpPr>
            <p:cNvPr id="94" name="Group 93"/>
            <p:cNvGrpSpPr/>
            <p:nvPr/>
          </p:nvGrpSpPr>
          <p:grpSpPr>
            <a:xfrm rot="5400000">
              <a:off x="7493234" y="1087228"/>
              <a:ext cx="384044" cy="384044"/>
              <a:chOff x="2184400" y="1818640"/>
              <a:chExt cx="426720" cy="426720"/>
            </a:xfrm>
          </p:grpSpPr>
          <p:grpSp>
            <p:nvGrpSpPr>
              <p:cNvPr id="98" name="Group 9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0" name="Oval 9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1" name="Straight Connector 100"/>
                <p:cNvCxnSpPr>
                  <a:stCxn id="100" idx="0"/>
                  <a:endCxn id="10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>
                  <a:stCxn id="100" idx="2"/>
                  <a:endCxn id="10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9" name="Oval 9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7523100" y="1122892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96" name="Rounded Rectangle 9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</a:t>
                </a:r>
                <a:endParaRPr lang="fr-CH" sz="1400" b="1" dirty="0"/>
              </a:p>
            </p:txBody>
          </p:sp>
        </p:grpSp>
      </p:grpSp>
      <p:grpSp>
        <p:nvGrpSpPr>
          <p:cNvPr id="113" name="Group 112"/>
          <p:cNvGrpSpPr/>
          <p:nvPr/>
        </p:nvGrpSpPr>
        <p:grpSpPr>
          <a:xfrm>
            <a:off x="6635290" y="2879831"/>
            <a:ext cx="588391" cy="437717"/>
            <a:chOff x="9104726" y="2533185"/>
            <a:chExt cx="588391" cy="437717"/>
          </a:xfrm>
        </p:grpSpPr>
        <p:grpSp>
          <p:nvGrpSpPr>
            <p:cNvPr id="114" name="Group 113"/>
            <p:cNvGrpSpPr/>
            <p:nvPr/>
          </p:nvGrpSpPr>
          <p:grpSpPr>
            <a:xfrm rot="5400000">
              <a:off x="9104726" y="2533185"/>
              <a:ext cx="437717" cy="437717"/>
              <a:chOff x="2184400" y="1818640"/>
              <a:chExt cx="426720" cy="426720"/>
            </a:xfrm>
          </p:grpSpPr>
          <p:grpSp>
            <p:nvGrpSpPr>
              <p:cNvPr id="118" name="Group 11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0" name="Oval 11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1" name="Straight Connector 120"/>
                <p:cNvCxnSpPr>
                  <a:stCxn id="120" idx="0"/>
                  <a:endCxn id="12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/>
                <p:cNvCxnSpPr>
                  <a:stCxn id="120" idx="2"/>
                  <a:endCxn id="12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9" name="Oval 11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9172507" y="259419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16" name="Rounded Rectangle 11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9</a:t>
                </a:r>
                <a:endParaRPr lang="fr-CH" sz="1400" b="1" dirty="0"/>
              </a:p>
            </p:txBody>
          </p:sp>
        </p:grpSp>
      </p:grpSp>
      <p:grpSp>
        <p:nvGrpSpPr>
          <p:cNvPr id="123" name="Group 122"/>
          <p:cNvGrpSpPr/>
          <p:nvPr/>
        </p:nvGrpSpPr>
        <p:grpSpPr>
          <a:xfrm>
            <a:off x="7420556" y="2856470"/>
            <a:ext cx="536554" cy="456912"/>
            <a:chOff x="8400358" y="2631443"/>
            <a:chExt cx="536554" cy="456912"/>
          </a:xfrm>
        </p:grpSpPr>
        <p:grpSp>
          <p:nvGrpSpPr>
            <p:cNvPr id="124" name="Group 123"/>
            <p:cNvGrpSpPr/>
            <p:nvPr/>
          </p:nvGrpSpPr>
          <p:grpSpPr>
            <a:xfrm rot="5400000">
              <a:off x="8400359" y="2631442"/>
              <a:ext cx="456912" cy="456913"/>
              <a:chOff x="2184400" y="1818640"/>
              <a:chExt cx="426720" cy="426720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1" name="Straight Connector 130"/>
                <p:cNvCxnSpPr>
                  <a:stCxn id="130" idx="0"/>
                  <a:endCxn id="13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>
                  <a:stCxn id="130" idx="2"/>
                  <a:endCxn id="13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Oval 12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5" name="Group 124"/>
            <p:cNvGrpSpPr/>
            <p:nvPr/>
          </p:nvGrpSpPr>
          <p:grpSpPr>
            <a:xfrm>
              <a:off x="8447353" y="2696700"/>
              <a:ext cx="489559" cy="331063"/>
              <a:chOff x="1694373" y="756291"/>
              <a:chExt cx="489559" cy="331063"/>
            </a:xfrm>
            <a:solidFill>
              <a:schemeClr val="bg1">
                <a:alpha val="29000"/>
              </a:schemeClr>
            </a:solidFill>
          </p:grpSpPr>
          <p:sp>
            <p:nvSpPr>
              <p:cNvPr id="126" name="Rounded Rectangle 12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1698502" y="756291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10</a:t>
                </a:r>
                <a:endParaRPr lang="fr-CH" sz="1400" b="1" dirty="0"/>
              </a:p>
            </p:txBody>
          </p:sp>
        </p:grpSp>
      </p:grpSp>
      <p:grpSp>
        <p:nvGrpSpPr>
          <p:cNvPr id="133" name="Group 132"/>
          <p:cNvGrpSpPr/>
          <p:nvPr/>
        </p:nvGrpSpPr>
        <p:grpSpPr>
          <a:xfrm>
            <a:off x="7132243" y="2703479"/>
            <a:ext cx="596916" cy="576627"/>
            <a:chOff x="7699763" y="2653000"/>
            <a:chExt cx="596916" cy="576627"/>
          </a:xfrm>
        </p:grpSpPr>
        <p:grpSp>
          <p:nvGrpSpPr>
            <p:cNvPr id="134" name="Group 133"/>
            <p:cNvGrpSpPr/>
            <p:nvPr/>
          </p:nvGrpSpPr>
          <p:grpSpPr>
            <a:xfrm rot="5400000">
              <a:off x="7699763" y="2653000"/>
              <a:ext cx="576627" cy="576627"/>
              <a:chOff x="2184400" y="1818640"/>
              <a:chExt cx="426720" cy="426720"/>
            </a:xfrm>
          </p:grpSpPr>
          <p:grpSp>
            <p:nvGrpSpPr>
              <p:cNvPr id="138" name="Group 13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0" name="Oval 13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1" name="Straight Connector 140"/>
                <p:cNvCxnSpPr>
                  <a:stCxn id="140" idx="0"/>
                  <a:endCxn id="14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>
                  <a:stCxn id="140" idx="2"/>
                  <a:endCxn id="14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9" name="Oval 13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35" name="Group 134"/>
            <p:cNvGrpSpPr/>
            <p:nvPr/>
          </p:nvGrpSpPr>
          <p:grpSpPr>
            <a:xfrm>
              <a:off x="7776069" y="277802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36" name="Rounded Rectangle 13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7" name="TextBox 13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11</a:t>
                </a:r>
                <a:endParaRPr lang="fr-CH" sz="1400" b="1" dirty="0"/>
              </a:p>
            </p:txBody>
          </p:sp>
        </p:grpSp>
      </p:grpSp>
      <p:cxnSp>
        <p:nvCxnSpPr>
          <p:cNvPr id="143" name="Straight Connector 142"/>
          <p:cNvCxnSpPr>
            <a:stCxn id="173" idx="4"/>
            <a:endCxn id="150" idx="0"/>
          </p:cNvCxnSpPr>
          <p:nvPr/>
        </p:nvCxnSpPr>
        <p:spPr>
          <a:xfrm flipH="1">
            <a:off x="7553465" y="3691106"/>
            <a:ext cx="160453" cy="11486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" name="Group 143"/>
          <p:cNvGrpSpPr/>
          <p:nvPr/>
        </p:nvGrpSpPr>
        <p:grpSpPr>
          <a:xfrm>
            <a:off x="7249075" y="3531037"/>
            <a:ext cx="572333" cy="549866"/>
            <a:chOff x="7708699" y="3430372"/>
            <a:chExt cx="572333" cy="549866"/>
          </a:xfrm>
        </p:grpSpPr>
        <p:grpSp>
          <p:nvGrpSpPr>
            <p:cNvPr id="145" name="Group 144"/>
            <p:cNvGrpSpPr/>
            <p:nvPr/>
          </p:nvGrpSpPr>
          <p:grpSpPr>
            <a:xfrm rot="5400000">
              <a:off x="7708699" y="3430372"/>
              <a:ext cx="549866" cy="549866"/>
              <a:chOff x="2184400" y="1818640"/>
              <a:chExt cx="426720" cy="426720"/>
            </a:xfrm>
          </p:grpSpPr>
          <p:grpSp>
            <p:nvGrpSpPr>
              <p:cNvPr id="149" name="Group 14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1" name="Oval 15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2" name="Straight Connector 151"/>
                <p:cNvCxnSpPr>
                  <a:stCxn id="151" idx="0"/>
                  <a:endCxn id="15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>
                  <a:stCxn id="151" idx="2"/>
                  <a:endCxn id="15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0" name="Oval 14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46" name="Group 145"/>
            <p:cNvGrpSpPr/>
            <p:nvPr/>
          </p:nvGrpSpPr>
          <p:grpSpPr>
            <a:xfrm>
              <a:off x="7760422" y="3553219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47" name="Rounded Rectangle 146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15</a:t>
                </a:r>
                <a:endParaRPr lang="fr-CH" sz="1400" b="1" dirty="0"/>
              </a:p>
            </p:txBody>
          </p:sp>
        </p:grpSp>
      </p:grpSp>
      <p:grpSp>
        <p:nvGrpSpPr>
          <p:cNvPr id="154" name="Group 153"/>
          <p:cNvGrpSpPr/>
          <p:nvPr/>
        </p:nvGrpSpPr>
        <p:grpSpPr>
          <a:xfrm>
            <a:off x="6269392" y="2947003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155" name="Rounded Rectangle 154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12</a:t>
              </a:r>
              <a:endParaRPr lang="fr-CH" sz="1400" b="1" dirty="0"/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6583884" y="3448076"/>
            <a:ext cx="520610" cy="436972"/>
            <a:chOff x="8877602" y="3703024"/>
            <a:chExt cx="520610" cy="436972"/>
          </a:xfrm>
        </p:grpSpPr>
        <p:grpSp>
          <p:nvGrpSpPr>
            <p:cNvPr id="158" name="Group 157"/>
            <p:cNvGrpSpPr/>
            <p:nvPr/>
          </p:nvGrpSpPr>
          <p:grpSpPr>
            <a:xfrm rot="5400000">
              <a:off x="8882749" y="3703023"/>
              <a:ext cx="436972" cy="436973"/>
              <a:chOff x="2184400" y="1818640"/>
              <a:chExt cx="426720" cy="426720"/>
            </a:xfrm>
          </p:grpSpPr>
          <p:grpSp>
            <p:nvGrpSpPr>
              <p:cNvPr id="162" name="Group 16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4" name="Oval 16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5" name="Straight Connector 164"/>
                <p:cNvCxnSpPr>
                  <a:stCxn id="164" idx="0"/>
                  <a:endCxn id="16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/>
                <p:cNvCxnSpPr>
                  <a:stCxn id="164" idx="2"/>
                  <a:endCxn id="16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3" name="Oval 16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59" name="Group 158"/>
            <p:cNvGrpSpPr/>
            <p:nvPr/>
          </p:nvGrpSpPr>
          <p:grpSpPr>
            <a:xfrm>
              <a:off x="8877602" y="3763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60" name="Rounded Rectangle 15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1" name="TextBox 16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13</a:t>
                </a:r>
                <a:endParaRPr lang="fr-CH" sz="1400" b="1" dirty="0"/>
              </a:p>
            </p:txBody>
          </p:sp>
        </p:grpSp>
      </p:grpSp>
      <p:grpSp>
        <p:nvGrpSpPr>
          <p:cNvPr id="167" name="Group 166"/>
          <p:cNvGrpSpPr/>
          <p:nvPr/>
        </p:nvGrpSpPr>
        <p:grpSpPr>
          <a:xfrm>
            <a:off x="7506263" y="3458534"/>
            <a:ext cx="535236" cy="465145"/>
            <a:chOff x="8312696" y="3643825"/>
            <a:chExt cx="535236" cy="465145"/>
          </a:xfrm>
        </p:grpSpPr>
        <p:grpSp>
          <p:nvGrpSpPr>
            <p:cNvPr id="168" name="Group 167"/>
            <p:cNvGrpSpPr/>
            <p:nvPr/>
          </p:nvGrpSpPr>
          <p:grpSpPr>
            <a:xfrm rot="5400000">
              <a:off x="8312696" y="3643825"/>
              <a:ext cx="465145" cy="465146"/>
              <a:chOff x="2184400" y="1818640"/>
              <a:chExt cx="426720" cy="426720"/>
            </a:xfrm>
          </p:grpSpPr>
          <p:grpSp>
            <p:nvGrpSpPr>
              <p:cNvPr id="172" name="Group 17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4" name="Oval 17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5" name="Straight Connector 174"/>
                <p:cNvCxnSpPr>
                  <a:stCxn id="174" idx="0"/>
                  <a:endCxn id="17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/>
                <p:cNvCxnSpPr>
                  <a:stCxn id="174" idx="2"/>
                  <a:endCxn id="17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3" name="Oval 17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69" name="Group 168"/>
            <p:cNvGrpSpPr/>
            <p:nvPr/>
          </p:nvGrpSpPr>
          <p:grpSpPr>
            <a:xfrm>
              <a:off x="8327322" y="370855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70" name="Rounded Rectangle 16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1" name="TextBox 17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14</a:t>
                </a:r>
                <a:endParaRPr lang="fr-CH" sz="1400" b="1" dirty="0"/>
              </a:p>
            </p:txBody>
          </p:sp>
        </p:grpSp>
      </p:grpSp>
      <p:grpSp>
        <p:nvGrpSpPr>
          <p:cNvPr id="177" name="Group 176"/>
          <p:cNvGrpSpPr/>
          <p:nvPr/>
        </p:nvGrpSpPr>
        <p:grpSpPr>
          <a:xfrm>
            <a:off x="6261175" y="3471324"/>
            <a:ext cx="742033" cy="742033"/>
            <a:chOff x="6635189" y="3247080"/>
            <a:chExt cx="742033" cy="742033"/>
          </a:xfrm>
        </p:grpSpPr>
        <p:grpSp>
          <p:nvGrpSpPr>
            <p:cNvPr id="178" name="Group 177"/>
            <p:cNvGrpSpPr/>
            <p:nvPr/>
          </p:nvGrpSpPr>
          <p:grpSpPr>
            <a:xfrm rot="5400000">
              <a:off x="6635189" y="3247080"/>
              <a:ext cx="742033" cy="742033"/>
              <a:chOff x="2184400" y="1818640"/>
              <a:chExt cx="426720" cy="426720"/>
            </a:xfrm>
          </p:grpSpPr>
          <p:grpSp>
            <p:nvGrpSpPr>
              <p:cNvPr id="182" name="Group 18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4" name="Oval 18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5" name="Straight Connector 184"/>
                <p:cNvCxnSpPr>
                  <a:stCxn id="184" idx="0"/>
                  <a:endCxn id="18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>
                  <a:stCxn id="184" idx="2"/>
                  <a:endCxn id="18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3" name="Oval 18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79" name="Group 178"/>
            <p:cNvGrpSpPr/>
            <p:nvPr/>
          </p:nvGrpSpPr>
          <p:grpSpPr>
            <a:xfrm>
              <a:off x="6790552" y="3464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80" name="Rounded Rectangle 17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1" name="TextBox 18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16</a:t>
                </a:r>
                <a:endParaRPr lang="fr-CH" sz="1400" b="1" dirty="0"/>
              </a:p>
            </p:txBody>
          </p:sp>
        </p:grpSp>
      </p:grpSp>
      <p:grpSp>
        <p:nvGrpSpPr>
          <p:cNvPr id="187" name="Group 186"/>
          <p:cNvGrpSpPr/>
          <p:nvPr/>
        </p:nvGrpSpPr>
        <p:grpSpPr>
          <a:xfrm>
            <a:off x="7387334" y="5534248"/>
            <a:ext cx="520610" cy="390780"/>
            <a:chOff x="7013988" y="5781193"/>
            <a:chExt cx="520610" cy="390780"/>
          </a:xfrm>
        </p:grpSpPr>
        <p:grpSp>
          <p:nvGrpSpPr>
            <p:cNvPr id="188" name="Group 187"/>
            <p:cNvGrpSpPr/>
            <p:nvPr/>
          </p:nvGrpSpPr>
          <p:grpSpPr>
            <a:xfrm rot="5400000">
              <a:off x="7035863" y="5781193"/>
              <a:ext cx="390780" cy="390780"/>
              <a:chOff x="2184400" y="1818640"/>
              <a:chExt cx="426720" cy="426720"/>
            </a:xfrm>
          </p:grpSpPr>
          <p:grpSp>
            <p:nvGrpSpPr>
              <p:cNvPr id="192" name="Group 19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94" name="Oval 19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5" name="Straight Connector 194"/>
                <p:cNvCxnSpPr>
                  <a:stCxn id="194" idx="0"/>
                  <a:endCxn id="19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>
                  <a:stCxn id="194" idx="2"/>
                  <a:endCxn id="19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3" name="Oval 19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89" name="Group 188"/>
            <p:cNvGrpSpPr/>
            <p:nvPr/>
          </p:nvGrpSpPr>
          <p:grpSpPr>
            <a:xfrm>
              <a:off x="7013988" y="581106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90" name="Rounded Rectangle 18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1" name="TextBox 19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17</a:t>
                </a:r>
                <a:endParaRPr lang="fr-CH" sz="1400" b="1" dirty="0"/>
              </a:p>
            </p:txBody>
          </p:sp>
        </p:grpSp>
      </p:grpSp>
      <p:grpSp>
        <p:nvGrpSpPr>
          <p:cNvPr id="197" name="Group 196"/>
          <p:cNvGrpSpPr/>
          <p:nvPr/>
        </p:nvGrpSpPr>
        <p:grpSpPr>
          <a:xfrm>
            <a:off x="6850239" y="4786382"/>
            <a:ext cx="589895" cy="562718"/>
            <a:chOff x="6340864" y="5126223"/>
            <a:chExt cx="589895" cy="562718"/>
          </a:xfrm>
        </p:grpSpPr>
        <p:grpSp>
          <p:nvGrpSpPr>
            <p:cNvPr id="198" name="Group 197"/>
            <p:cNvGrpSpPr/>
            <p:nvPr/>
          </p:nvGrpSpPr>
          <p:grpSpPr>
            <a:xfrm rot="5400000">
              <a:off x="6340864" y="5126223"/>
              <a:ext cx="562718" cy="562718"/>
              <a:chOff x="2184400" y="1818640"/>
              <a:chExt cx="426720" cy="426720"/>
            </a:xfrm>
          </p:grpSpPr>
          <p:grpSp>
            <p:nvGrpSpPr>
              <p:cNvPr id="202" name="Group 20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4" name="Oval 20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5" name="Straight Connector 204"/>
                <p:cNvCxnSpPr>
                  <a:stCxn id="204" idx="0"/>
                  <a:endCxn id="20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/>
                <p:cNvCxnSpPr>
                  <a:stCxn id="204" idx="2"/>
                  <a:endCxn id="20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3" name="Oval 20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9" name="Group 198"/>
            <p:cNvGrpSpPr/>
            <p:nvPr/>
          </p:nvGrpSpPr>
          <p:grpSpPr>
            <a:xfrm>
              <a:off x="6410149" y="524923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0" name="Rounded Rectangle 19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1" name="TextBox 20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18</a:t>
                </a:r>
                <a:endParaRPr lang="fr-CH" sz="1400" b="1" dirty="0"/>
              </a:p>
            </p:txBody>
          </p:sp>
        </p:grpSp>
      </p:grpSp>
      <p:grpSp>
        <p:nvGrpSpPr>
          <p:cNvPr id="207" name="Group 206"/>
          <p:cNvGrpSpPr/>
          <p:nvPr/>
        </p:nvGrpSpPr>
        <p:grpSpPr>
          <a:xfrm>
            <a:off x="5674731" y="3518796"/>
            <a:ext cx="974647" cy="974645"/>
            <a:chOff x="5454191" y="4288147"/>
            <a:chExt cx="974647" cy="974645"/>
          </a:xfrm>
        </p:grpSpPr>
        <p:grpSp>
          <p:nvGrpSpPr>
            <p:cNvPr id="208" name="Group 207"/>
            <p:cNvGrpSpPr/>
            <p:nvPr/>
          </p:nvGrpSpPr>
          <p:grpSpPr>
            <a:xfrm rot="5400000">
              <a:off x="5454192" y="4288146"/>
              <a:ext cx="974645" cy="974647"/>
              <a:chOff x="2184400" y="1818640"/>
              <a:chExt cx="426720" cy="426720"/>
            </a:xfrm>
          </p:grpSpPr>
          <p:grpSp>
            <p:nvGrpSpPr>
              <p:cNvPr id="212" name="Group 21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4" name="Oval 21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5" name="Straight Connector 214"/>
                <p:cNvCxnSpPr>
                  <a:stCxn id="214" idx="0"/>
                  <a:endCxn id="21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>
                  <a:stCxn id="214" idx="2"/>
                  <a:endCxn id="21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3" name="Oval 21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9" name="Group 208"/>
            <p:cNvGrpSpPr/>
            <p:nvPr/>
          </p:nvGrpSpPr>
          <p:grpSpPr>
            <a:xfrm>
              <a:off x="5730327" y="462673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0" name="Rounded Rectangle 20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1" name="TextBox 21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19</a:t>
                </a:r>
                <a:endParaRPr lang="fr-CH" sz="1400" b="1" dirty="0"/>
              </a:p>
            </p:txBody>
          </p:sp>
        </p:grpSp>
      </p:grpSp>
      <p:grpSp>
        <p:nvGrpSpPr>
          <p:cNvPr id="217" name="Group 216"/>
          <p:cNvGrpSpPr/>
          <p:nvPr/>
        </p:nvGrpSpPr>
        <p:grpSpPr>
          <a:xfrm>
            <a:off x="4697745" y="2831265"/>
            <a:ext cx="1341457" cy="1341456"/>
            <a:chOff x="4416652" y="3410374"/>
            <a:chExt cx="1341457" cy="1341456"/>
          </a:xfrm>
        </p:grpSpPr>
        <p:grpSp>
          <p:nvGrpSpPr>
            <p:cNvPr id="218" name="Group 217"/>
            <p:cNvGrpSpPr/>
            <p:nvPr/>
          </p:nvGrpSpPr>
          <p:grpSpPr>
            <a:xfrm rot="5400000">
              <a:off x="4416653" y="3410373"/>
              <a:ext cx="1341456" cy="1341457"/>
              <a:chOff x="2184400" y="1818640"/>
              <a:chExt cx="426720" cy="426720"/>
            </a:xfrm>
          </p:grpSpPr>
          <p:grpSp>
            <p:nvGrpSpPr>
              <p:cNvPr id="220" name="Group 21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2" name="Oval 22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3" name="Straight Connector 222"/>
                <p:cNvCxnSpPr>
                  <a:stCxn id="222" idx="0"/>
                  <a:endCxn id="22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>
                  <a:stCxn id="222" idx="2"/>
                  <a:endCxn id="22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1" name="Oval 22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19" name="TextBox 218"/>
            <p:cNvSpPr txBox="1"/>
            <p:nvPr/>
          </p:nvSpPr>
          <p:spPr>
            <a:xfrm>
              <a:off x="4896772" y="392552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225" name="Group 224"/>
          <p:cNvGrpSpPr/>
          <p:nvPr/>
        </p:nvGrpSpPr>
        <p:grpSpPr>
          <a:xfrm>
            <a:off x="4701288" y="1557420"/>
            <a:ext cx="1025112" cy="1025112"/>
            <a:chOff x="4195107" y="2403432"/>
            <a:chExt cx="1025112" cy="1025112"/>
          </a:xfrm>
        </p:grpSpPr>
        <p:grpSp>
          <p:nvGrpSpPr>
            <p:cNvPr id="226" name="Group 225"/>
            <p:cNvGrpSpPr/>
            <p:nvPr/>
          </p:nvGrpSpPr>
          <p:grpSpPr>
            <a:xfrm rot="5400000">
              <a:off x="4195107" y="2403432"/>
              <a:ext cx="1025112" cy="1025112"/>
              <a:chOff x="2184400" y="1818640"/>
              <a:chExt cx="426720" cy="426720"/>
            </a:xfrm>
          </p:grpSpPr>
          <p:grpSp>
            <p:nvGrpSpPr>
              <p:cNvPr id="228" name="Group 22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0" name="Oval 22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1" name="Straight Connector 230"/>
                <p:cNvCxnSpPr>
                  <a:stCxn id="230" idx="0"/>
                  <a:endCxn id="23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>
                  <a:stCxn id="230" idx="2"/>
                  <a:endCxn id="23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9" name="Oval 22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7" name="TextBox 226"/>
            <p:cNvSpPr txBox="1"/>
            <p:nvPr/>
          </p:nvSpPr>
          <p:spPr>
            <a:xfrm>
              <a:off x="4516108" y="274110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grpSp>
        <p:nvGrpSpPr>
          <p:cNvPr id="233" name="Group 232"/>
          <p:cNvGrpSpPr/>
          <p:nvPr/>
        </p:nvGrpSpPr>
        <p:grpSpPr>
          <a:xfrm>
            <a:off x="4784687" y="2317498"/>
            <a:ext cx="783647" cy="783647"/>
            <a:chOff x="4332787" y="3163365"/>
            <a:chExt cx="783647" cy="783647"/>
          </a:xfrm>
        </p:grpSpPr>
        <p:grpSp>
          <p:nvGrpSpPr>
            <p:cNvPr id="234" name="Group 233"/>
            <p:cNvGrpSpPr/>
            <p:nvPr/>
          </p:nvGrpSpPr>
          <p:grpSpPr>
            <a:xfrm rot="5400000">
              <a:off x="4332787" y="3163365"/>
              <a:ext cx="783647" cy="783647"/>
              <a:chOff x="2184400" y="1818640"/>
              <a:chExt cx="426720" cy="426720"/>
            </a:xfrm>
          </p:grpSpPr>
          <p:grpSp>
            <p:nvGrpSpPr>
              <p:cNvPr id="236" name="Group 23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8" name="Oval 23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9" name="Straight Connector 238"/>
                <p:cNvCxnSpPr>
                  <a:stCxn id="238" idx="0"/>
                  <a:endCxn id="23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/>
                <p:cNvCxnSpPr>
                  <a:stCxn id="238" idx="2"/>
                  <a:endCxn id="23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7" name="Oval 23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5" name="TextBox 234"/>
            <p:cNvSpPr txBox="1"/>
            <p:nvPr/>
          </p:nvSpPr>
          <p:spPr>
            <a:xfrm>
              <a:off x="4535627" y="338030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22</a:t>
              </a:r>
              <a:endParaRPr lang="fr-CH" sz="1400" b="1" dirty="0"/>
            </a:p>
          </p:txBody>
        </p:sp>
      </p:grpSp>
      <p:grpSp>
        <p:nvGrpSpPr>
          <p:cNvPr id="241" name="Group 240"/>
          <p:cNvGrpSpPr/>
          <p:nvPr/>
        </p:nvGrpSpPr>
        <p:grpSpPr>
          <a:xfrm>
            <a:off x="3462253" y="2018073"/>
            <a:ext cx="840901" cy="840901"/>
            <a:chOff x="3393673" y="2764833"/>
            <a:chExt cx="840901" cy="840901"/>
          </a:xfrm>
        </p:grpSpPr>
        <p:grpSp>
          <p:nvGrpSpPr>
            <p:cNvPr id="242" name="Group 241"/>
            <p:cNvGrpSpPr/>
            <p:nvPr/>
          </p:nvGrpSpPr>
          <p:grpSpPr>
            <a:xfrm rot="5400000">
              <a:off x="3393673" y="2764833"/>
              <a:ext cx="840901" cy="840901"/>
              <a:chOff x="2184400" y="1818640"/>
              <a:chExt cx="426720" cy="426720"/>
            </a:xfrm>
          </p:grpSpPr>
          <p:grpSp>
            <p:nvGrpSpPr>
              <p:cNvPr id="244" name="Group 24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6" name="Oval 24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7" name="Straight Connector 246"/>
                <p:cNvCxnSpPr>
                  <a:stCxn id="246" idx="0"/>
                  <a:endCxn id="24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/>
                <p:cNvCxnSpPr>
                  <a:stCxn id="246" idx="2"/>
                  <a:endCxn id="24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5" name="Oval 24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3" name="TextBox 242"/>
            <p:cNvSpPr txBox="1"/>
            <p:nvPr/>
          </p:nvSpPr>
          <p:spPr>
            <a:xfrm>
              <a:off x="3627117" y="303139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grpSp>
        <p:nvGrpSpPr>
          <p:cNvPr id="249" name="Group 248"/>
          <p:cNvGrpSpPr/>
          <p:nvPr/>
        </p:nvGrpSpPr>
        <p:grpSpPr>
          <a:xfrm>
            <a:off x="3565756" y="2875920"/>
            <a:ext cx="840901" cy="840901"/>
            <a:chOff x="3497176" y="3622680"/>
            <a:chExt cx="840901" cy="840901"/>
          </a:xfrm>
        </p:grpSpPr>
        <p:grpSp>
          <p:nvGrpSpPr>
            <p:cNvPr id="250" name="Group 249"/>
            <p:cNvGrpSpPr/>
            <p:nvPr/>
          </p:nvGrpSpPr>
          <p:grpSpPr>
            <a:xfrm rot="5400000">
              <a:off x="3497176" y="3622680"/>
              <a:ext cx="840901" cy="840901"/>
              <a:chOff x="2184400" y="1818640"/>
              <a:chExt cx="426720" cy="426720"/>
            </a:xfrm>
          </p:grpSpPr>
          <p:grpSp>
            <p:nvGrpSpPr>
              <p:cNvPr id="252" name="Group 25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4" name="Oval 25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5" name="Straight Connector 254"/>
                <p:cNvCxnSpPr>
                  <a:stCxn id="254" idx="0"/>
                  <a:endCxn id="25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>
                  <a:stCxn id="254" idx="2"/>
                  <a:endCxn id="25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3" name="Oval 25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1" name="TextBox 250"/>
            <p:cNvSpPr txBox="1"/>
            <p:nvPr/>
          </p:nvSpPr>
          <p:spPr>
            <a:xfrm>
              <a:off x="3734771" y="387074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24</a:t>
              </a:r>
              <a:endParaRPr lang="fr-CH" sz="1400" b="1" dirty="0"/>
            </a:p>
          </p:txBody>
        </p:sp>
      </p:grpSp>
      <p:grpSp>
        <p:nvGrpSpPr>
          <p:cNvPr id="257" name="Group 256"/>
          <p:cNvGrpSpPr/>
          <p:nvPr/>
        </p:nvGrpSpPr>
        <p:grpSpPr>
          <a:xfrm>
            <a:off x="2641873" y="2083236"/>
            <a:ext cx="897592" cy="897592"/>
            <a:chOff x="2573293" y="2829996"/>
            <a:chExt cx="897592" cy="897592"/>
          </a:xfrm>
        </p:grpSpPr>
        <p:grpSp>
          <p:nvGrpSpPr>
            <p:cNvPr id="258" name="Group 257"/>
            <p:cNvGrpSpPr/>
            <p:nvPr/>
          </p:nvGrpSpPr>
          <p:grpSpPr>
            <a:xfrm rot="5400000">
              <a:off x="2573293" y="2829996"/>
              <a:ext cx="897592" cy="897592"/>
              <a:chOff x="2184400" y="1818640"/>
              <a:chExt cx="426720" cy="426720"/>
            </a:xfrm>
          </p:grpSpPr>
          <p:grpSp>
            <p:nvGrpSpPr>
              <p:cNvPr id="260" name="Group 25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2" name="Oval 26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3" name="Straight Connector 262"/>
                <p:cNvCxnSpPr>
                  <a:stCxn id="262" idx="0"/>
                  <a:endCxn id="26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>
                  <a:stCxn id="262" idx="2"/>
                  <a:endCxn id="26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1" name="Oval 26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9" name="TextBox 258"/>
            <p:cNvSpPr txBox="1"/>
            <p:nvPr/>
          </p:nvSpPr>
          <p:spPr>
            <a:xfrm>
              <a:off x="2855071" y="3120767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2652563" y="2831288"/>
            <a:ext cx="856794" cy="856793"/>
            <a:chOff x="2583983" y="3578048"/>
            <a:chExt cx="856794" cy="856793"/>
          </a:xfrm>
        </p:grpSpPr>
        <p:grpSp>
          <p:nvGrpSpPr>
            <p:cNvPr id="266" name="Group 265"/>
            <p:cNvGrpSpPr/>
            <p:nvPr/>
          </p:nvGrpSpPr>
          <p:grpSpPr>
            <a:xfrm rot="5400000">
              <a:off x="2583983" y="3578048"/>
              <a:ext cx="856793" cy="856794"/>
              <a:chOff x="2184400" y="1818640"/>
              <a:chExt cx="426720" cy="426720"/>
            </a:xfrm>
          </p:grpSpPr>
          <p:grpSp>
            <p:nvGrpSpPr>
              <p:cNvPr id="268" name="Group 26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70" name="Oval 26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1" name="Straight Connector 270"/>
                <p:cNvCxnSpPr>
                  <a:stCxn id="270" idx="0"/>
                  <a:endCxn id="27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>
                  <a:stCxn id="270" idx="2"/>
                  <a:endCxn id="27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9" name="Oval 26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7" name="TextBox 266"/>
            <p:cNvSpPr txBox="1"/>
            <p:nvPr/>
          </p:nvSpPr>
          <p:spPr>
            <a:xfrm>
              <a:off x="2850051" y="3833670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  <p:grpSp>
        <p:nvGrpSpPr>
          <p:cNvPr id="275" name="Group 274"/>
          <p:cNvGrpSpPr/>
          <p:nvPr/>
        </p:nvGrpSpPr>
        <p:grpSpPr>
          <a:xfrm>
            <a:off x="6055100" y="2094006"/>
            <a:ext cx="708644" cy="708647"/>
            <a:chOff x="6273362" y="2277118"/>
            <a:chExt cx="708644" cy="708647"/>
          </a:xfrm>
        </p:grpSpPr>
        <p:grpSp>
          <p:nvGrpSpPr>
            <p:cNvPr id="276" name="Group 275"/>
            <p:cNvGrpSpPr/>
            <p:nvPr/>
          </p:nvGrpSpPr>
          <p:grpSpPr>
            <a:xfrm rot="5400000">
              <a:off x="6273360" y="2277120"/>
              <a:ext cx="708647" cy="708644"/>
              <a:chOff x="2184400" y="1818640"/>
              <a:chExt cx="426722" cy="426720"/>
            </a:xfrm>
          </p:grpSpPr>
          <p:grpSp>
            <p:nvGrpSpPr>
              <p:cNvPr id="280" name="Group 279"/>
              <p:cNvGrpSpPr/>
              <p:nvPr/>
            </p:nvGrpSpPr>
            <p:grpSpPr>
              <a:xfrm>
                <a:off x="2184400" y="1818640"/>
                <a:ext cx="426722" cy="426720"/>
                <a:chOff x="2321560" y="96520"/>
                <a:chExt cx="1010924" cy="1010920"/>
              </a:xfrm>
            </p:grpSpPr>
            <p:sp>
              <p:nvSpPr>
                <p:cNvPr id="282" name="Oval 28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83" name="Straight Connector 282"/>
                <p:cNvCxnSpPr>
                  <a:stCxn id="282" idx="0"/>
                  <a:endCxn id="28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/>
                <p:cNvCxnSpPr>
                  <a:stCxn id="282" idx="2"/>
                  <a:endCxn id="282" idx="6"/>
                </p:cNvCxnSpPr>
                <p:nvPr/>
              </p:nvCxnSpPr>
              <p:spPr>
                <a:xfrm>
                  <a:off x="2321564" y="601981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1" name="Oval 28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77" name="Group 276"/>
            <p:cNvGrpSpPr/>
            <p:nvPr/>
          </p:nvGrpSpPr>
          <p:grpSpPr>
            <a:xfrm>
              <a:off x="6451023" y="246340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78" name="Rounded Rectangle 277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8</a:t>
                </a:r>
                <a:endParaRPr lang="fr-CH" sz="1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4966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71" y="960956"/>
            <a:ext cx="6531779" cy="489883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7" name="Straight Connector 6"/>
          <p:cNvCxnSpPr>
            <a:stCxn id="232" idx="1"/>
            <a:endCxn id="65" idx="5"/>
          </p:cNvCxnSpPr>
          <p:nvPr/>
        </p:nvCxnSpPr>
        <p:spPr>
          <a:xfrm flipV="1">
            <a:off x="4982182" y="2148711"/>
            <a:ext cx="1312958" cy="65948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24" idx="0"/>
            <a:endCxn id="186" idx="4"/>
          </p:cNvCxnSpPr>
          <p:nvPr/>
        </p:nvCxnSpPr>
        <p:spPr>
          <a:xfrm flipV="1">
            <a:off x="5159244" y="3755938"/>
            <a:ext cx="1883553" cy="32516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56" idx="2"/>
            <a:endCxn id="105" idx="6"/>
          </p:cNvCxnSpPr>
          <p:nvPr/>
        </p:nvCxnSpPr>
        <p:spPr>
          <a:xfrm flipH="1" flipV="1">
            <a:off x="6813135" y="2653446"/>
            <a:ext cx="229075" cy="46443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186" idx="2"/>
            <a:endCxn id="156" idx="6"/>
          </p:cNvCxnSpPr>
          <p:nvPr/>
        </p:nvCxnSpPr>
        <p:spPr>
          <a:xfrm flipH="1" flipV="1">
            <a:off x="7042210" y="3199346"/>
            <a:ext cx="40338" cy="51684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40" idx="7"/>
            <a:endCxn id="224" idx="2"/>
          </p:cNvCxnSpPr>
          <p:nvPr/>
        </p:nvCxnSpPr>
        <p:spPr>
          <a:xfrm>
            <a:off x="4992158" y="3517149"/>
            <a:ext cx="95224" cy="49208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40" idx="2"/>
            <a:endCxn id="232" idx="6"/>
          </p:cNvCxnSpPr>
          <p:nvPr/>
        </p:nvCxnSpPr>
        <p:spPr>
          <a:xfrm flipH="1" flipV="1">
            <a:off x="4940723" y="2908290"/>
            <a:ext cx="21751" cy="53719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64" idx="0"/>
            <a:endCxn id="248" idx="0"/>
          </p:cNvCxnSpPr>
          <p:nvPr/>
        </p:nvCxnSpPr>
        <p:spPr>
          <a:xfrm flipV="1">
            <a:off x="3070174" y="3241234"/>
            <a:ext cx="835719" cy="3755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4" idx="2"/>
            <a:endCxn id="272" idx="2"/>
          </p:cNvCxnSpPr>
          <p:nvPr/>
        </p:nvCxnSpPr>
        <p:spPr>
          <a:xfrm flipH="1">
            <a:off x="3012380" y="3230707"/>
            <a:ext cx="9710" cy="7298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56" idx="4"/>
            <a:endCxn id="272" idx="0"/>
          </p:cNvCxnSpPr>
          <p:nvPr/>
        </p:nvCxnSpPr>
        <p:spPr>
          <a:xfrm flipH="1" flipV="1">
            <a:off x="3058279" y="4006444"/>
            <a:ext cx="814301" cy="3668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56" idx="0"/>
            <a:endCxn id="224" idx="4"/>
          </p:cNvCxnSpPr>
          <p:nvPr/>
        </p:nvCxnSpPr>
        <p:spPr>
          <a:xfrm>
            <a:off x="3962675" y="4043130"/>
            <a:ext cx="1052845" cy="3797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5" idx="1"/>
            <a:endCxn id="54" idx="5"/>
          </p:cNvCxnSpPr>
          <p:nvPr/>
        </p:nvCxnSpPr>
        <p:spPr>
          <a:xfrm flipV="1">
            <a:off x="6345664" y="1629828"/>
            <a:ext cx="543974" cy="46835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6" idx="4"/>
            <a:endCxn id="85" idx="1"/>
          </p:cNvCxnSpPr>
          <p:nvPr/>
        </p:nvCxnSpPr>
        <p:spPr>
          <a:xfrm flipV="1">
            <a:off x="7703389" y="2045209"/>
            <a:ext cx="374574" cy="14325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85" idx="4"/>
            <a:endCxn id="75" idx="0"/>
          </p:cNvCxnSpPr>
          <p:nvPr/>
        </p:nvCxnSpPr>
        <p:spPr>
          <a:xfrm flipH="1">
            <a:off x="8030341" y="2061478"/>
            <a:ext cx="8346" cy="4968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05" idx="0"/>
            <a:endCxn id="75" idx="4"/>
          </p:cNvCxnSpPr>
          <p:nvPr/>
        </p:nvCxnSpPr>
        <p:spPr>
          <a:xfrm flipV="1">
            <a:off x="6851097" y="2111164"/>
            <a:ext cx="1119280" cy="50432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5" idx="5"/>
            <a:endCxn id="125" idx="0"/>
          </p:cNvCxnSpPr>
          <p:nvPr/>
        </p:nvCxnSpPr>
        <p:spPr>
          <a:xfrm>
            <a:off x="8835297" y="2592855"/>
            <a:ext cx="94414" cy="4502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25" idx="4"/>
            <a:endCxn id="135" idx="0"/>
          </p:cNvCxnSpPr>
          <p:nvPr/>
        </p:nvCxnSpPr>
        <p:spPr>
          <a:xfrm flipH="1">
            <a:off x="8336576" y="2637879"/>
            <a:ext cx="544181" cy="24965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35" idx="4"/>
            <a:endCxn id="156" idx="0"/>
          </p:cNvCxnSpPr>
          <p:nvPr/>
        </p:nvCxnSpPr>
        <p:spPr>
          <a:xfrm flipH="1">
            <a:off x="7082942" y="2887538"/>
            <a:ext cx="1191854" cy="27107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66" idx="4"/>
            <a:endCxn id="176" idx="0"/>
          </p:cNvCxnSpPr>
          <p:nvPr/>
        </p:nvCxnSpPr>
        <p:spPr>
          <a:xfrm flipV="1">
            <a:off x="8684350" y="3811889"/>
            <a:ext cx="69703" cy="5878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46" idx="4"/>
            <a:endCxn id="186" idx="0"/>
          </p:cNvCxnSpPr>
          <p:nvPr/>
        </p:nvCxnSpPr>
        <p:spPr>
          <a:xfrm flipH="1" flipV="1">
            <a:off x="7122299" y="3755938"/>
            <a:ext cx="1210994" cy="14765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24" idx="7"/>
            <a:endCxn id="216" idx="3"/>
          </p:cNvCxnSpPr>
          <p:nvPr/>
        </p:nvCxnSpPr>
        <p:spPr>
          <a:xfrm>
            <a:off x="5138196" y="4131914"/>
            <a:ext cx="866649" cy="52741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06" idx="3"/>
            <a:endCxn id="216" idx="7"/>
          </p:cNvCxnSpPr>
          <p:nvPr/>
        </p:nvCxnSpPr>
        <p:spPr>
          <a:xfrm flipH="1" flipV="1">
            <a:off x="6078683" y="4733167"/>
            <a:ext cx="678659" cy="43996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96" idx="3"/>
            <a:endCxn id="206" idx="7"/>
          </p:cNvCxnSpPr>
          <p:nvPr/>
        </p:nvCxnSpPr>
        <p:spPr>
          <a:xfrm flipH="1">
            <a:off x="6799974" y="4754996"/>
            <a:ext cx="277050" cy="46076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32" idx="4"/>
            <a:endCxn id="248" idx="0"/>
          </p:cNvCxnSpPr>
          <p:nvPr/>
        </p:nvCxnSpPr>
        <p:spPr>
          <a:xfrm flipH="1">
            <a:off x="3905893" y="2849658"/>
            <a:ext cx="976198" cy="39157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7513740" y="1976056"/>
            <a:ext cx="576690" cy="424811"/>
            <a:chOff x="8489188" y="1645907"/>
            <a:chExt cx="576690" cy="424811"/>
          </a:xfrm>
        </p:grpSpPr>
        <p:grpSp>
          <p:nvGrpSpPr>
            <p:cNvPr id="31" name="Group 30"/>
            <p:cNvGrpSpPr/>
            <p:nvPr/>
          </p:nvGrpSpPr>
          <p:grpSpPr>
            <a:xfrm rot="5400000">
              <a:off x="8489188" y="1645907"/>
              <a:ext cx="424811" cy="424812"/>
              <a:chOff x="2184400" y="1818640"/>
              <a:chExt cx="426720" cy="426720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8" name="Straight Connector 37"/>
                <p:cNvCxnSpPr>
                  <a:stCxn id="37" idx="0"/>
                  <a:endCxn id="3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>
                  <a:stCxn id="37" idx="2"/>
                  <a:endCxn id="3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Oval 3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8545268" y="169836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33" name="Rounded Rectangle 3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5</a:t>
                </a:r>
                <a:endParaRPr lang="fr-CH" sz="1400" b="1" dirty="0"/>
              </a:p>
            </p:txBody>
          </p:sp>
        </p:grpSp>
      </p:grpSp>
      <p:cxnSp>
        <p:nvCxnSpPr>
          <p:cNvPr id="40" name="Straight Connector 39"/>
          <p:cNvCxnSpPr>
            <a:stCxn id="95" idx="4"/>
            <a:endCxn id="44" idx="1"/>
          </p:cNvCxnSpPr>
          <p:nvPr/>
        </p:nvCxnSpPr>
        <p:spPr>
          <a:xfrm flipV="1">
            <a:off x="6950592" y="1566882"/>
            <a:ext cx="66078" cy="17958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44" idx="4"/>
            <a:endCxn id="54" idx="0"/>
          </p:cNvCxnSpPr>
          <p:nvPr/>
        </p:nvCxnSpPr>
        <p:spPr>
          <a:xfrm flipH="1">
            <a:off x="6933632" y="1584123"/>
            <a:ext cx="41415" cy="2748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6771859" y="1356553"/>
            <a:ext cx="567388" cy="455139"/>
            <a:chOff x="7050245" y="1262503"/>
            <a:chExt cx="567388" cy="455139"/>
          </a:xfrm>
        </p:grpSpPr>
        <p:grpSp>
          <p:nvGrpSpPr>
            <p:cNvPr id="43" name="Group 42"/>
            <p:cNvGrpSpPr/>
            <p:nvPr/>
          </p:nvGrpSpPr>
          <p:grpSpPr>
            <a:xfrm rot="5400000">
              <a:off x="7050245" y="1262503"/>
              <a:ext cx="455139" cy="455140"/>
              <a:chOff x="2321560" y="96520"/>
              <a:chExt cx="1010920" cy="101092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8" name="Straight Connector 47"/>
              <p:cNvCxnSpPr>
                <a:stCxn id="47" idx="0"/>
                <a:endCxn id="4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47" idx="2"/>
                <a:endCxn id="4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Oval 43"/>
            <p:cNvSpPr/>
            <p:nvPr/>
          </p:nvSpPr>
          <p:spPr>
            <a:xfrm rot="5400000">
              <a:off x="7253433" y="1465691"/>
              <a:ext cx="48764" cy="4876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7097023" y="1324380"/>
              <a:ext cx="316230" cy="3162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132203" y="132684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667327" y="1371072"/>
            <a:ext cx="585426" cy="481067"/>
            <a:chOff x="6624893" y="1473646"/>
            <a:chExt cx="585426" cy="481067"/>
          </a:xfrm>
        </p:grpSpPr>
        <p:grpSp>
          <p:nvGrpSpPr>
            <p:cNvPr id="51" name="Group 50"/>
            <p:cNvGrpSpPr/>
            <p:nvPr/>
          </p:nvGrpSpPr>
          <p:grpSpPr>
            <a:xfrm rot="5400000">
              <a:off x="6624893" y="1473646"/>
              <a:ext cx="481067" cy="481067"/>
              <a:chOff x="2184400" y="1818640"/>
              <a:chExt cx="426720" cy="426720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5" name="Oval 5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6" name="Straight Connector 55"/>
                <p:cNvCxnSpPr>
                  <a:stCxn id="55" idx="0"/>
                  <a:endCxn id="5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>
                  <a:stCxn id="55" idx="2"/>
                  <a:endCxn id="5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Oval 5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6724889" y="156512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cxnSp>
        <p:nvCxnSpPr>
          <p:cNvPr id="58" name="Straight Connector 57"/>
          <p:cNvCxnSpPr>
            <a:stCxn id="105" idx="3"/>
            <a:endCxn id="65" idx="7"/>
          </p:cNvCxnSpPr>
          <p:nvPr/>
        </p:nvCxnSpPr>
        <p:spPr>
          <a:xfrm flipH="1" flipV="1">
            <a:off x="6345664" y="2148711"/>
            <a:ext cx="440628" cy="43993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5986952" y="1790001"/>
            <a:ext cx="666898" cy="666898"/>
            <a:chOff x="5859355" y="1777583"/>
            <a:chExt cx="666898" cy="666898"/>
          </a:xfrm>
        </p:grpSpPr>
        <p:grpSp>
          <p:nvGrpSpPr>
            <p:cNvPr id="60" name="Group 59"/>
            <p:cNvGrpSpPr/>
            <p:nvPr/>
          </p:nvGrpSpPr>
          <p:grpSpPr>
            <a:xfrm rot="5400000">
              <a:off x="5859355" y="1777583"/>
              <a:ext cx="666898" cy="666898"/>
              <a:chOff x="2184400" y="1818640"/>
              <a:chExt cx="426720" cy="426720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6" name="Oval 6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7" name="Straight Connector 66"/>
                <p:cNvCxnSpPr>
                  <a:stCxn id="66" idx="0"/>
                  <a:endCxn id="6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>
                  <a:stCxn id="66" idx="2"/>
                  <a:endCxn id="6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5" name="Oval 6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6000685" y="1925968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62" name="Rounded Rectangle 6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4</a:t>
                </a:r>
                <a:endParaRPr lang="fr-CH" sz="1400" b="1" dirty="0"/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7720521" y="1831328"/>
            <a:ext cx="638879" cy="559674"/>
            <a:chOff x="7176787" y="1970319"/>
            <a:chExt cx="638879" cy="559674"/>
          </a:xfrm>
        </p:grpSpPr>
        <p:grpSp>
          <p:nvGrpSpPr>
            <p:cNvPr id="70" name="Group 69"/>
            <p:cNvGrpSpPr/>
            <p:nvPr/>
          </p:nvGrpSpPr>
          <p:grpSpPr>
            <a:xfrm rot="5400000">
              <a:off x="7176787" y="1970319"/>
              <a:ext cx="559674" cy="559674"/>
              <a:chOff x="2184400" y="1818640"/>
              <a:chExt cx="426720" cy="426720"/>
            </a:xfrm>
          </p:grpSpPr>
          <p:grpSp>
            <p:nvGrpSpPr>
              <p:cNvPr id="74" name="Group 7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6" name="Oval 7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7" name="Straight Connector 76"/>
                <p:cNvCxnSpPr>
                  <a:stCxn id="76" idx="0"/>
                  <a:endCxn id="7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>
                  <a:stCxn id="76" idx="2"/>
                  <a:endCxn id="7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5" name="Oval 7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7295056" y="210311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72" name="Rounded Rectangle 7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7</a:t>
                </a:r>
                <a:endParaRPr lang="fr-CH" sz="1400" b="1" dirty="0"/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7846952" y="1846736"/>
            <a:ext cx="559598" cy="429485"/>
            <a:chOff x="8010589" y="1795715"/>
            <a:chExt cx="559598" cy="429485"/>
          </a:xfrm>
        </p:grpSpPr>
        <p:grpSp>
          <p:nvGrpSpPr>
            <p:cNvPr id="80" name="Group 79"/>
            <p:cNvGrpSpPr/>
            <p:nvPr/>
          </p:nvGrpSpPr>
          <p:grpSpPr>
            <a:xfrm rot="5400000">
              <a:off x="8010589" y="1795715"/>
              <a:ext cx="429485" cy="429485"/>
              <a:chOff x="2184400" y="1818640"/>
              <a:chExt cx="426720" cy="426720"/>
            </a:xfrm>
          </p:grpSpPr>
          <p:grpSp>
            <p:nvGrpSpPr>
              <p:cNvPr id="84" name="Group 8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6" name="Oval 8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7" name="Straight Connector 86"/>
                <p:cNvCxnSpPr>
                  <a:stCxn id="86" idx="0"/>
                  <a:endCxn id="8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>
                  <a:stCxn id="86" idx="2"/>
                  <a:endCxn id="8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Oval 8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8049577" y="184512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82" name="Rounded Rectangle 8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6</a:t>
                </a:r>
                <a:endParaRPr lang="fr-CH" sz="1400" b="1" dirty="0"/>
              </a:p>
            </p:txBody>
          </p:sp>
        </p:grpSp>
      </p:grpSp>
      <p:grpSp>
        <p:nvGrpSpPr>
          <p:cNvPr id="89" name="Group 88"/>
          <p:cNvGrpSpPr/>
          <p:nvPr/>
        </p:nvGrpSpPr>
        <p:grpSpPr>
          <a:xfrm>
            <a:off x="6779143" y="1554443"/>
            <a:ext cx="550476" cy="384044"/>
            <a:chOff x="7493234" y="1087228"/>
            <a:chExt cx="550476" cy="384044"/>
          </a:xfrm>
        </p:grpSpPr>
        <p:grpSp>
          <p:nvGrpSpPr>
            <p:cNvPr id="90" name="Group 89"/>
            <p:cNvGrpSpPr/>
            <p:nvPr/>
          </p:nvGrpSpPr>
          <p:grpSpPr>
            <a:xfrm rot="5400000">
              <a:off x="7493234" y="1087228"/>
              <a:ext cx="384044" cy="384044"/>
              <a:chOff x="2184400" y="1818640"/>
              <a:chExt cx="426720" cy="426720"/>
            </a:xfrm>
          </p:grpSpPr>
          <p:grpSp>
            <p:nvGrpSpPr>
              <p:cNvPr id="94" name="Group 9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6" name="Oval 9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7" name="Straight Connector 96"/>
                <p:cNvCxnSpPr>
                  <a:stCxn id="96" idx="0"/>
                  <a:endCxn id="9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>
                  <a:stCxn id="96" idx="2"/>
                  <a:endCxn id="9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5" name="Oval 9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7523100" y="1122892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92" name="Rounded Rectangle 9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</a:t>
                </a:r>
                <a:endParaRPr lang="fr-CH" sz="1400" b="1" dirty="0"/>
              </a:p>
            </p:txBody>
          </p:sp>
        </p:grpSp>
      </p:grpSp>
      <p:grpSp>
        <p:nvGrpSpPr>
          <p:cNvPr id="99" name="Group 98"/>
          <p:cNvGrpSpPr/>
          <p:nvPr/>
        </p:nvGrpSpPr>
        <p:grpSpPr>
          <a:xfrm>
            <a:off x="6458812" y="2261163"/>
            <a:ext cx="708644" cy="708644"/>
            <a:chOff x="6273361" y="2277120"/>
            <a:chExt cx="708644" cy="708644"/>
          </a:xfrm>
        </p:grpSpPr>
        <p:grpSp>
          <p:nvGrpSpPr>
            <p:cNvPr id="100" name="Group 99"/>
            <p:cNvGrpSpPr/>
            <p:nvPr/>
          </p:nvGrpSpPr>
          <p:grpSpPr>
            <a:xfrm rot="5400000">
              <a:off x="6273361" y="2277120"/>
              <a:ext cx="708644" cy="708644"/>
              <a:chOff x="2184400" y="1818640"/>
              <a:chExt cx="426720" cy="426720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6" name="Oval 10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7" name="Straight Connector 106"/>
                <p:cNvCxnSpPr>
                  <a:stCxn id="106" idx="0"/>
                  <a:endCxn id="10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>
                  <a:stCxn id="106" idx="2"/>
                  <a:endCxn id="10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" name="Oval 10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1" name="Group 100"/>
            <p:cNvGrpSpPr/>
            <p:nvPr/>
          </p:nvGrpSpPr>
          <p:grpSpPr>
            <a:xfrm>
              <a:off x="6451023" y="246340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02" name="Rounded Rectangle 10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8</a:t>
                </a:r>
                <a:endParaRPr lang="fr-CH" sz="1400" b="1" dirty="0"/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8633019" y="2357417"/>
            <a:ext cx="588391" cy="437717"/>
            <a:chOff x="9104726" y="2533185"/>
            <a:chExt cx="588391" cy="437717"/>
          </a:xfrm>
        </p:grpSpPr>
        <p:grpSp>
          <p:nvGrpSpPr>
            <p:cNvPr id="110" name="Group 109"/>
            <p:cNvGrpSpPr/>
            <p:nvPr/>
          </p:nvGrpSpPr>
          <p:grpSpPr>
            <a:xfrm rot="5400000">
              <a:off x="9104726" y="2533185"/>
              <a:ext cx="437717" cy="437717"/>
              <a:chOff x="2184400" y="1818640"/>
              <a:chExt cx="426720" cy="426720"/>
            </a:xfrm>
          </p:grpSpPr>
          <p:grpSp>
            <p:nvGrpSpPr>
              <p:cNvPr id="114" name="Group 11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6" name="Oval 11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7" name="Straight Connector 116"/>
                <p:cNvCxnSpPr>
                  <a:stCxn id="116" idx="0"/>
                  <a:endCxn id="11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>
                  <a:stCxn id="116" idx="2"/>
                  <a:endCxn id="11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5" name="Oval 11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9172507" y="259419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12" name="Rounded Rectangle 11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9</a:t>
                </a:r>
                <a:endParaRPr lang="fr-CH" sz="1400" b="1" dirty="0"/>
              </a:p>
            </p:txBody>
          </p:sp>
        </p:grpSp>
      </p:grpSp>
      <p:grpSp>
        <p:nvGrpSpPr>
          <p:cNvPr id="119" name="Group 118"/>
          <p:cNvGrpSpPr/>
          <p:nvPr/>
        </p:nvGrpSpPr>
        <p:grpSpPr>
          <a:xfrm>
            <a:off x="8676776" y="2409424"/>
            <a:ext cx="536554" cy="456912"/>
            <a:chOff x="8400358" y="2631443"/>
            <a:chExt cx="536554" cy="456912"/>
          </a:xfrm>
        </p:grpSpPr>
        <p:grpSp>
          <p:nvGrpSpPr>
            <p:cNvPr id="120" name="Group 119"/>
            <p:cNvGrpSpPr/>
            <p:nvPr/>
          </p:nvGrpSpPr>
          <p:grpSpPr>
            <a:xfrm rot="5400000">
              <a:off x="8400359" y="2631442"/>
              <a:ext cx="456912" cy="456913"/>
              <a:chOff x="2184400" y="1818640"/>
              <a:chExt cx="426720" cy="426720"/>
            </a:xfrm>
          </p:grpSpPr>
          <p:grpSp>
            <p:nvGrpSpPr>
              <p:cNvPr id="124" name="Group 12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6" name="Oval 12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7" name="Straight Connector 126"/>
                <p:cNvCxnSpPr>
                  <a:stCxn id="126" idx="0"/>
                  <a:endCxn id="12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>
                  <a:stCxn id="126" idx="2"/>
                  <a:endCxn id="12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5" name="Oval 12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1" name="Group 120"/>
            <p:cNvGrpSpPr/>
            <p:nvPr/>
          </p:nvGrpSpPr>
          <p:grpSpPr>
            <a:xfrm>
              <a:off x="8447353" y="2696700"/>
              <a:ext cx="489559" cy="331063"/>
              <a:chOff x="1694373" y="756291"/>
              <a:chExt cx="489559" cy="331063"/>
            </a:xfrm>
            <a:solidFill>
              <a:schemeClr val="bg1">
                <a:alpha val="29000"/>
              </a:schemeClr>
            </a:solidFill>
          </p:grpSpPr>
          <p:sp>
            <p:nvSpPr>
              <p:cNvPr id="122" name="Rounded Rectangle 12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1698502" y="756291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10</a:t>
                </a:r>
                <a:endParaRPr lang="fr-CH" sz="1400" b="1" dirty="0"/>
              </a:p>
            </p:txBody>
          </p:sp>
        </p:grpSp>
      </p:grpSp>
      <p:grpSp>
        <p:nvGrpSpPr>
          <p:cNvPr id="129" name="Group 128"/>
          <p:cNvGrpSpPr/>
          <p:nvPr/>
        </p:nvGrpSpPr>
        <p:grpSpPr>
          <a:xfrm>
            <a:off x="8017372" y="2599225"/>
            <a:ext cx="596916" cy="576627"/>
            <a:chOff x="7699763" y="2653000"/>
            <a:chExt cx="596916" cy="576627"/>
          </a:xfrm>
        </p:grpSpPr>
        <p:grpSp>
          <p:nvGrpSpPr>
            <p:cNvPr id="130" name="Group 129"/>
            <p:cNvGrpSpPr/>
            <p:nvPr/>
          </p:nvGrpSpPr>
          <p:grpSpPr>
            <a:xfrm rot="5400000">
              <a:off x="7699763" y="2653000"/>
              <a:ext cx="576627" cy="576627"/>
              <a:chOff x="2184400" y="1818640"/>
              <a:chExt cx="426720" cy="426720"/>
            </a:xfrm>
          </p:grpSpPr>
          <p:grpSp>
            <p:nvGrpSpPr>
              <p:cNvPr id="134" name="Group 13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6" name="Oval 13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7" name="Straight Connector 136"/>
                <p:cNvCxnSpPr>
                  <a:stCxn id="136" idx="0"/>
                  <a:endCxn id="13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>
                  <a:stCxn id="136" idx="2"/>
                  <a:endCxn id="13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5" name="Oval 13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31" name="Group 130"/>
            <p:cNvGrpSpPr/>
            <p:nvPr/>
          </p:nvGrpSpPr>
          <p:grpSpPr>
            <a:xfrm>
              <a:off x="7776069" y="277802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32" name="Rounded Rectangle 13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11</a:t>
                </a:r>
                <a:endParaRPr lang="fr-CH" sz="1400" b="1" dirty="0"/>
              </a:p>
            </p:txBody>
          </p:sp>
        </p:grpSp>
      </p:grpSp>
      <p:cxnSp>
        <p:nvCxnSpPr>
          <p:cNvPr id="139" name="Straight Connector 138"/>
          <p:cNvCxnSpPr>
            <a:stCxn id="176" idx="4"/>
            <a:endCxn id="146" idx="0"/>
          </p:cNvCxnSpPr>
          <p:nvPr/>
        </p:nvCxnSpPr>
        <p:spPr>
          <a:xfrm flipH="1">
            <a:off x="8392206" y="3811889"/>
            <a:ext cx="312011" cy="9170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oup 139"/>
          <p:cNvGrpSpPr/>
          <p:nvPr/>
        </p:nvGrpSpPr>
        <p:grpSpPr>
          <a:xfrm>
            <a:off x="8087816" y="3628659"/>
            <a:ext cx="572333" cy="549866"/>
            <a:chOff x="7708699" y="3430372"/>
            <a:chExt cx="572333" cy="549866"/>
          </a:xfrm>
        </p:grpSpPr>
        <p:grpSp>
          <p:nvGrpSpPr>
            <p:cNvPr id="141" name="Group 140"/>
            <p:cNvGrpSpPr/>
            <p:nvPr/>
          </p:nvGrpSpPr>
          <p:grpSpPr>
            <a:xfrm rot="5400000">
              <a:off x="7708699" y="3430372"/>
              <a:ext cx="549866" cy="549866"/>
              <a:chOff x="2184400" y="1818640"/>
              <a:chExt cx="426720" cy="426720"/>
            </a:xfrm>
          </p:grpSpPr>
          <p:grpSp>
            <p:nvGrpSpPr>
              <p:cNvPr id="145" name="Group 14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7" name="Oval 14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8" name="Straight Connector 147"/>
                <p:cNvCxnSpPr>
                  <a:stCxn id="147" idx="0"/>
                  <a:endCxn id="14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>
                  <a:stCxn id="147" idx="2"/>
                  <a:endCxn id="14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6" name="Oval 14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7760422" y="3553219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43" name="Rounded Rectangle 14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15</a:t>
                </a:r>
                <a:endParaRPr lang="fr-CH" sz="1400" b="1" dirty="0"/>
              </a:p>
            </p:txBody>
          </p:sp>
        </p:grpSp>
      </p:grpSp>
      <p:grpSp>
        <p:nvGrpSpPr>
          <p:cNvPr id="150" name="Group 149"/>
          <p:cNvGrpSpPr/>
          <p:nvPr/>
        </p:nvGrpSpPr>
        <p:grpSpPr>
          <a:xfrm>
            <a:off x="6662036" y="2778441"/>
            <a:ext cx="760348" cy="760347"/>
            <a:chOff x="6539134" y="2920879"/>
            <a:chExt cx="760348" cy="760347"/>
          </a:xfrm>
        </p:grpSpPr>
        <p:grpSp>
          <p:nvGrpSpPr>
            <p:cNvPr id="151" name="Group 150"/>
            <p:cNvGrpSpPr/>
            <p:nvPr/>
          </p:nvGrpSpPr>
          <p:grpSpPr>
            <a:xfrm rot="5400000">
              <a:off x="6539134" y="2920879"/>
              <a:ext cx="760347" cy="760348"/>
              <a:chOff x="2184400" y="1818640"/>
              <a:chExt cx="426720" cy="426720"/>
            </a:xfrm>
          </p:grpSpPr>
          <p:grpSp>
            <p:nvGrpSpPr>
              <p:cNvPr id="155" name="Group 15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7" name="Oval 15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8" name="Straight Connector 157"/>
                <p:cNvCxnSpPr>
                  <a:stCxn id="157" idx="0"/>
                  <a:endCxn id="15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>
                  <a:stCxn id="157" idx="2"/>
                  <a:endCxn id="15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6" name="Oval 15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52" name="Group 151"/>
            <p:cNvGrpSpPr/>
            <p:nvPr/>
          </p:nvGrpSpPr>
          <p:grpSpPr>
            <a:xfrm>
              <a:off x="6697498" y="318098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53" name="Rounded Rectangle 15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12</a:t>
                </a:r>
                <a:endParaRPr lang="fr-CH" sz="1400" b="1" dirty="0"/>
              </a:p>
            </p:txBody>
          </p:sp>
        </p:grpSp>
      </p:grpSp>
      <p:grpSp>
        <p:nvGrpSpPr>
          <p:cNvPr id="160" name="Group 159"/>
          <p:cNvGrpSpPr/>
          <p:nvPr/>
        </p:nvGrpSpPr>
        <p:grpSpPr>
          <a:xfrm>
            <a:off x="8484125" y="3652191"/>
            <a:ext cx="520610" cy="436972"/>
            <a:chOff x="8877602" y="3703024"/>
            <a:chExt cx="520610" cy="436972"/>
          </a:xfrm>
        </p:grpSpPr>
        <p:grpSp>
          <p:nvGrpSpPr>
            <p:cNvPr id="161" name="Group 160"/>
            <p:cNvGrpSpPr/>
            <p:nvPr/>
          </p:nvGrpSpPr>
          <p:grpSpPr>
            <a:xfrm rot="5400000">
              <a:off x="8882749" y="3703023"/>
              <a:ext cx="436972" cy="436973"/>
              <a:chOff x="2184400" y="1818640"/>
              <a:chExt cx="426720" cy="426720"/>
            </a:xfrm>
          </p:grpSpPr>
          <p:grpSp>
            <p:nvGrpSpPr>
              <p:cNvPr id="165" name="Group 16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7" name="Oval 16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8" name="Straight Connector 167"/>
                <p:cNvCxnSpPr>
                  <a:stCxn id="167" idx="0"/>
                  <a:endCxn id="16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/>
                <p:cNvCxnSpPr>
                  <a:stCxn id="167" idx="2"/>
                  <a:endCxn id="16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6" name="Oval 16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62" name="Group 161"/>
            <p:cNvGrpSpPr/>
            <p:nvPr/>
          </p:nvGrpSpPr>
          <p:grpSpPr>
            <a:xfrm>
              <a:off x="8877602" y="3763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63" name="Rounded Rectangle 16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13</a:t>
                </a:r>
                <a:endParaRPr lang="fr-CH" sz="1400" b="1" dirty="0"/>
              </a:p>
            </p:txBody>
          </p:sp>
        </p:grpSp>
      </p:grpSp>
      <p:grpSp>
        <p:nvGrpSpPr>
          <p:cNvPr id="170" name="Group 169"/>
          <p:cNvGrpSpPr/>
          <p:nvPr/>
        </p:nvGrpSpPr>
        <p:grpSpPr>
          <a:xfrm>
            <a:off x="8496562" y="3579317"/>
            <a:ext cx="535236" cy="465145"/>
            <a:chOff x="8312696" y="3643825"/>
            <a:chExt cx="535236" cy="465145"/>
          </a:xfrm>
        </p:grpSpPr>
        <p:grpSp>
          <p:nvGrpSpPr>
            <p:cNvPr id="171" name="Group 170"/>
            <p:cNvGrpSpPr/>
            <p:nvPr/>
          </p:nvGrpSpPr>
          <p:grpSpPr>
            <a:xfrm rot="5400000">
              <a:off x="8312696" y="3643825"/>
              <a:ext cx="465145" cy="465146"/>
              <a:chOff x="2184400" y="1818640"/>
              <a:chExt cx="426720" cy="426720"/>
            </a:xfrm>
          </p:grpSpPr>
          <p:grpSp>
            <p:nvGrpSpPr>
              <p:cNvPr id="175" name="Group 17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7" name="Oval 17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8" name="Straight Connector 177"/>
                <p:cNvCxnSpPr>
                  <a:stCxn id="177" idx="0"/>
                  <a:endCxn id="17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>
                  <a:stCxn id="177" idx="2"/>
                  <a:endCxn id="17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6" name="Oval 17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72" name="Group 171"/>
            <p:cNvGrpSpPr/>
            <p:nvPr/>
          </p:nvGrpSpPr>
          <p:grpSpPr>
            <a:xfrm>
              <a:off x="8327322" y="370855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73" name="Rounded Rectangle 17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14</a:t>
                </a:r>
                <a:endParaRPr lang="fr-CH" sz="1400" b="1" dirty="0"/>
              </a:p>
            </p:txBody>
          </p:sp>
        </p:grpSp>
      </p:grpSp>
      <p:grpSp>
        <p:nvGrpSpPr>
          <p:cNvPr id="180" name="Group 179"/>
          <p:cNvGrpSpPr/>
          <p:nvPr/>
        </p:nvGrpSpPr>
        <p:grpSpPr>
          <a:xfrm>
            <a:off x="6711531" y="3384922"/>
            <a:ext cx="742033" cy="742033"/>
            <a:chOff x="6635189" y="3247080"/>
            <a:chExt cx="742033" cy="742033"/>
          </a:xfrm>
        </p:grpSpPr>
        <p:grpSp>
          <p:nvGrpSpPr>
            <p:cNvPr id="181" name="Group 180"/>
            <p:cNvGrpSpPr/>
            <p:nvPr/>
          </p:nvGrpSpPr>
          <p:grpSpPr>
            <a:xfrm rot="5400000">
              <a:off x="6635189" y="3247080"/>
              <a:ext cx="742033" cy="742033"/>
              <a:chOff x="2184400" y="1818640"/>
              <a:chExt cx="426720" cy="426720"/>
            </a:xfrm>
          </p:grpSpPr>
          <p:grpSp>
            <p:nvGrpSpPr>
              <p:cNvPr id="185" name="Group 18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7" name="Oval 18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8" name="Straight Connector 187"/>
                <p:cNvCxnSpPr>
                  <a:stCxn id="187" idx="0"/>
                  <a:endCxn id="18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>
                  <a:stCxn id="187" idx="2"/>
                  <a:endCxn id="18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6" name="Oval 18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82" name="Group 181"/>
            <p:cNvGrpSpPr/>
            <p:nvPr/>
          </p:nvGrpSpPr>
          <p:grpSpPr>
            <a:xfrm>
              <a:off x="6790552" y="3464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83" name="Rounded Rectangle 18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4" name="TextBox 18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16</a:t>
                </a:r>
                <a:endParaRPr lang="fr-CH" sz="1400" b="1" dirty="0"/>
              </a:p>
            </p:txBody>
          </p:sp>
        </p:grpSp>
      </p:grpSp>
      <p:grpSp>
        <p:nvGrpSpPr>
          <p:cNvPr id="190" name="Group 189"/>
          <p:cNvGrpSpPr/>
          <p:nvPr/>
        </p:nvGrpSpPr>
        <p:grpSpPr>
          <a:xfrm>
            <a:off x="6874562" y="4574410"/>
            <a:ext cx="520610" cy="390780"/>
            <a:chOff x="7013988" y="5781193"/>
            <a:chExt cx="520610" cy="390780"/>
          </a:xfrm>
        </p:grpSpPr>
        <p:grpSp>
          <p:nvGrpSpPr>
            <p:cNvPr id="191" name="Group 190"/>
            <p:cNvGrpSpPr/>
            <p:nvPr/>
          </p:nvGrpSpPr>
          <p:grpSpPr>
            <a:xfrm rot="5400000">
              <a:off x="7035863" y="5781193"/>
              <a:ext cx="390780" cy="390780"/>
              <a:chOff x="2184400" y="1818640"/>
              <a:chExt cx="426720" cy="426720"/>
            </a:xfrm>
          </p:grpSpPr>
          <p:grpSp>
            <p:nvGrpSpPr>
              <p:cNvPr id="195" name="Group 19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97" name="Oval 19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8" name="Straight Connector 197"/>
                <p:cNvCxnSpPr>
                  <a:stCxn id="197" idx="0"/>
                  <a:endCxn id="19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>
                  <a:stCxn id="197" idx="2"/>
                  <a:endCxn id="19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Oval 19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2" name="Group 191"/>
            <p:cNvGrpSpPr/>
            <p:nvPr/>
          </p:nvGrpSpPr>
          <p:grpSpPr>
            <a:xfrm>
              <a:off x="7013988" y="581106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93" name="Rounded Rectangle 19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4" name="TextBox 19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17</a:t>
                </a:r>
                <a:endParaRPr lang="fr-CH" sz="1400" b="1" dirty="0"/>
              </a:p>
            </p:txBody>
          </p:sp>
        </p:grpSp>
      </p:grpSp>
      <p:grpSp>
        <p:nvGrpSpPr>
          <p:cNvPr id="200" name="Group 199"/>
          <p:cNvGrpSpPr/>
          <p:nvPr/>
        </p:nvGrpSpPr>
        <p:grpSpPr>
          <a:xfrm>
            <a:off x="6497298" y="4913086"/>
            <a:ext cx="589895" cy="562718"/>
            <a:chOff x="6340864" y="5126223"/>
            <a:chExt cx="589895" cy="562718"/>
          </a:xfrm>
        </p:grpSpPr>
        <p:grpSp>
          <p:nvGrpSpPr>
            <p:cNvPr id="201" name="Group 200"/>
            <p:cNvGrpSpPr/>
            <p:nvPr/>
          </p:nvGrpSpPr>
          <p:grpSpPr>
            <a:xfrm rot="5400000">
              <a:off x="6340864" y="5126223"/>
              <a:ext cx="562718" cy="562718"/>
              <a:chOff x="2184400" y="1818640"/>
              <a:chExt cx="426720" cy="426720"/>
            </a:xfrm>
          </p:grpSpPr>
          <p:grpSp>
            <p:nvGrpSpPr>
              <p:cNvPr id="205" name="Group 20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7" name="Oval 20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8" name="Straight Connector 207"/>
                <p:cNvCxnSpPr>
                  <a:stCxn id="207" idx="0"/>
                  <a:endCxn id="20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>
                  <a:stCxn id="207" idx="2"/>
                  <a:endCxn id="20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6" name="Oval 20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2" name="Group 201"/>
            <p:cNvGrpSpPr/>
            <p:nvPr/>
          </p:nvGrpSpPr>
          <p:grpSpPr>
            <a:xfrm>
              <a:off x="6410149" y="524923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3" name="Rounded Rectangle 20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4" name="TextBox 20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18</a:t>
                </a:r>
                <a:endParaRPr lang="fr-CH" sz="1400" b="1" dirty="0"/>
              </a:p>
            </p:txBody>
          </p:sp>
        </p:grpSp>
      </p:grpSp>
      <p:grpSp>
        <p:nvGrpSpPr>
          <p:cNvPr id="210" name="Group 209"/>
          <p:cNvGrpSpPr/>
          <p:nvPr/>
        </p:nvGrpSpPr>
        <p:grpSpPr>
          <a:xfrm>
            <a:off x="5554439" y="4208927"/>
            <a:ext cx="974647" cy="974645"/>
            <a:chOff x="5454191" y="4288147"/>
            <a:chExt cx="974647" cy="974645"/>
          </a:xfrm>
        </p:grpSpPr>
        <p:grpSp>
          <p:nvGrpSpPr>
            <p:cNvPr id="211" name="Group 210"/>
            <p:cNvGrpSpPr/>
            <p:nvPr/>
          </p:nvGrpSpPr>
          <p:grpSpPr>
            <a:xfrm rot="5400000">
              <a:off x="5454192" y="4288146"/>
              <a:ext cx="974645" cy="974647"/>
              <a:chOff x="2184400" y="1818640"/>
              <a:chExt cx="426720" cy="426720"/>
            </a:xfrm>
          </p:grpSpPr>
          <p:grpSp>
            <p:nvGrpSpPr>
              <p:cNvPr id="215" name="Group 21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7" name="Oval 21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8" name="Straight Connector 217"/>
                <p:cNvCxnSpPr>
                  <a:stCxn id="217" idx="0"/>
                  <a:endCxn id="21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/>
                <p:cNvCxnSpPr>
                  <a:stCxn id="217" idx="2"/>
                  <a:endCxn id="21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2" name="Group 211"/>
            <p:cNvGrpSpPr/>
            <p:nvPr/>
          </p:nvGrpSpPr>
          <p:grpSpPr>
            <a:xfrm>
              <a:off x="5730327" y="462673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3" name="Rounded Rectangle 21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4" name="TextBox 21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19</a:t>
                </a:r>
                <a:endParaRPr lang="fr-CH" sz="1400" b="1" dirty="0"/>
              </a:p>
            </p:txBody>
          </p:sp>
        </p:grpSp>
      </p:grpSp>
      <p:grpSp>
        <p:nvGrpSpPr>
          <p:cNvPr id="220" name="Group 219"/>
          <p:cNvGrpSpPr/>
          <p:nvPr/>
        </p:nvGrpSpPr>
        <p:grpSpPr>
          <a:xfrm>
            <a:off x="4416652" y="3410374"/>
            <a:ext cx="1341457" cy="1341456"/>
            <a:chOff x="4416652" y="3410374"/>
            <a:chExt cx="1341457" cy="1341456"/>
          </a:xfrm>
        </p:grpSpPr>
        <p:grpSp>
          <p:nvGrpSpPr>
            <p:cNvPr id="221" name="Group 220"/>
            <p:cNvGrpSpPr/>
            <p:nvPr/>
          </p:nvGrpSpPr>
          <p:grpSpPr>
            <a:xfrm rot="5400000">
              <a:off x="4416653" y="3410373"/>
              <a:ext cx="1341456" cy="1341457"/>
              <a:chOff x="2184400" y="1818640"/>
              <a:chExt cx="426720" cy="426720"/>
            </a:xfrm>
          </p:grpSpPr>
          <p:grpSp>
            <p:nvGrpSpPr>
              <p:cNvPr id="223" name="Group 22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5" name="Oval 22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6" name="Straight Connector 225"/>
                <p:cNvCxnSpPr>
                  <a:stCxn id="225" idx="0"/>
                  <a:endCxn id="22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>
                  <a:stCxn id="225" idx="2"/>
                  <a:endCxn id="22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4" name="Oval 22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2" name="TextBox 221"/>
            <p:cNvSpPr txBox="1"/>
            <p:nvPr/>
          </p:nvSpPr>
          <p:spPr>
            <a:xfrm>
              <a:off x="4896772" y="392552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228" name="Group 227"/>
          <p:cNvGrpSpPr/>
          <p:nvPr/>
        </p:nvGrpSpPr>
        <p:grpSpPr>
          <a:xfrm>
            <a:off x="4393476" y="2302413"/>
            <a:ext cx="1094492" cy="1094492"/>
            <a:chOff x="4195107" y="2403432"/>
            <a:chExt cx="1025112" cy="1025112"/>
          </a:xfrm>
        </p:grpSpPr>
        <p:grpSp>
          <p:nvGrpSpPr>
            <p:cNvPr id="229" name="Group 228"/>
            <p:cNvGrpSpPr/>
            <p:nvPr/>
          </p:nvGrpSpPr>
          <p:grpSpPr>
            <a:xfrm rot="5400000">
              <a:off x="4195107" y="2403432"/>
              <a:ext cx="1025112" cy="1025112"/>
              <a:chOff x="2184400" y="1818640"/>
              <a:chExt cx="426720" cy="426720"/>
            </a:xfrm>
          </p:grpSpPr>
          <p:grpSp>
            <p:nvGrpSpPr>
              <p:cNvPr id="231" name="Group 23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3" name="Oval 23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4" name="Straight Connector 233"/>
                <p:cNvCxnSpPr>
                  <a:stCxn id="233" idx="0"/>
                  <a:endCxn id="23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/>
                <p:cNvCxnSpPr>
                  <a:stCxn id="233" idx="2"/>
                  <a:endCxn id="23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2" name="Oval 23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0" name="TextBox 229"/>
            <p:cNvSpPr txBox="1"/>
            <p:nvPr/>
          </p:nvSpPr>
          <p:spPr>
            <a:xfrm>
              <a:off x="4516108" y="274110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4570650" y="3095643"/>
            <a:ext cx="783647" cy="783647"/>
            <a:chOff x="4332787" y="3163365"/>
            <a:chExt cx="783647" cy="783647"/>
          </a:xfrm>
        </p:grpSpPr>
        <p:grpSp>
          <p:nvGrpSpPr>
            <p:cNvPr id="237" name="Group 236"/>
            <p:cNvGrpSpPr/>
            <p:nvPr/>
          </p:nvGrpSpPr>
          <p:grpSpPr>
            <a:xfrm rot="5400000">
              <a:off x="4332787" y="3163365"/>
              <a:ext cx="783647" cy="783647"/>
              <a:chOff x="2184400" y="1818640"/>
              <a:chExt cx="426720" cy="426720"/>
            </a:xfrm>
          </p:grpSpPr>
          <p:grpSp>
            <p:nvGrpSpPr>
              <p:cNvPr id="239" name="Group 23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1" name="Oval 24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2" name="Straight Connector 241"/>
                <p:cNvCxnSpPr>
                  <a:stCxn id="241" idx="0"/>
                  <a:endCxn id="24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>
                  <a:stCxn id="241" idx="2"/>
                  <a:endCxn id="24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0" name="Oval 23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8" name="TextBox 237"/>
            <p:cNvSpPr txBox="1"/>
            <p:nvPr/>
          </p:nvSpPr>
          <p:spPr>
            <a:xfrm>
              <a:off x="4535627" y="338030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22</a:t>
              </a:r>
              <a:endParaRPr lang="fr-CH" sz="1400" b="1" dirty="0"/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3440394" y="2820784"/>
            <a:ext cx="840901" cy="840901"/>
            <a:chOff x="3393673" y="2764833"/>
            <a:chExt cx="840901" cy="840901"/>
          </a:xfrm>
        </p:grpSpPr>
        <p:grpSp>
          <p:nvGrpSpPr>
            <p:cNvPr id="245" name="Group 244"/>
            <p:cNvGrpSpPr/>
            <p:nvPr/>
          </p:nvGrpSpPr>
          <p:grpSpPr>
            <a:xfrm rot="5400000">
              <a:off x="3393673" y="2764833"/>
              <a:ext cx="840901" cy="840901"/>
              <a:chOff x="2184400" y="1818640"/>
              <a:chExt cx="426720" cy="426720"/>
            </a:xfrm>
          </p:grpSpPr>
          <p:grpSp>
            <p:nvGrpSpPr>
              <p:cNvPr id="247" name="Group 24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9" name="Oval 24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0" name="Straight Connector 249"/>
                <p:cNvCxnSpPr>
                  <a:stCxn id="249" idx="0"/>
                  <a:endCxn id="24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>
                  <a:stCxn id="249" idx="2"/>
                  <a:endCxn id="24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8" name="Oval 24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6" name="TextBox 245"/>
            <p:cNvSpPr txBox="1"/>
            <p:nvPr/>
          </p:nvSpPr>
          <p:spPr>
            <a:xfrm>
              <a:off x="3627117" y="303139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3497176" y="3622680"/>
            <a:ext cx="840901" cy="840901"/>
            <a:chOff x="3497176" y="3622680"/>
            <a:chExt cx="840901" cy="840901"/>
          </a:xfrm>
        </p:grpSpPr>
        <p:grpSp>
          <p:nvGrpSpPr>
            <p:cNvPr id="253" name="Group 252"/>
            <p:cNvGrpSpPr/>
            <p:nvPr/>
          </p:nvGrpSpPr>
          <p:grpSpPr>
            <a:xfrm rot="5400000">
              <a:off x="3497176" y="3622680"/>
              <a:ext cx="840901" cy="840901"/>
              <a:chOff x="2184400" y="1818640"/>
              <a:chExt cx="426720" cy="426720"/>
            </a:xfrm>
          </p:grpSpPr>
          <p:grpSp>
            <p:nvGrpSpPr>
              <p:cNvPr id="255" name="Group 25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7" name="Oval 25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8" name="Straight Connector 257"/>
                <p:cNvCxnSpPr>
                  <a:stCxn id="257" idx="0"/>
                  <a:endCxn id="25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>
                  <a:stCxn id="257" idx="2"/>
                  <a:endCxn id="25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6" name="Oval 25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4" name="TextBox 253"/>
            <p:cNvSpPr txBox="1"/>
            <p:nvPr/>
          </p:nvSpPr>
          <p:spPr>
            <a:xfrm>
              <a:off x="3734771" y="387074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24</a:t>
              </a:r>
              <a:endParaRPr lang="fr-CH" sz="1400" b="1" dirty="0"/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2573293" y="2829996"/>
            <a:ext cx="897592" cy="897592"/>
            <a:chOff x="2573293" y="2829996"/>
            <a:chExt cx="897592" cy="897592"/>
          </a:xfrm>
        </p:grpSpPr>
        <p:grpSp>
          <p:nvGrpSpPr>
            <p:cNvPr id="261" name="Group 260"/>
            <p:cNvGrpSpPr/>
            <p:nvPr/>
          </p:nvGrpSpPr>
          <p:grpSpPr>
            <a:xfrm rot="5400000">
              <a:off x="2573293" y="2829996"/>
              <a:ext cx="897592" cy="897592"/>
              <a:chOff x="2184400" y="1818640"/>
              <a:chExt cx="426720" cy="426720"/>
            </a:xfrm>
          </p:grpSpPr>
          <p:grpSp>
            <p:nvGrpSpPr>
              <p:cNvPr id="263" name="Group 26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5" name="Oval 26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6" name="Straight Connector 265"/>
                <p:cNvCxnSpPr>
                  <a:stCxn id="265" idx="0"/>
                  <a:endCxn id="26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/>
                <p:cNvCxnSpPr>
                  <a:stCxn id="265" idx="2"/>
                  <a:endCxn id="26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4" name="Oval 26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2" name="TextBox 261"/>
            <p:cNvSpPr txBox="1"/>
            <p:nvPr/>
          </p:nvSpPr>
          <p:spPr>
            <a:xfrm>
              <a:off x="2855071" y="3120767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268" name="Group 267"/>
          <p:cNvGrpSpPr/>
          <p:nvPr/>
        </p:nvGrpSpPr>
        <p:grpSpPr>
          <a:xfrm>
            <a:off x="2583983" y="3578048"/>
            <a:ext cx="856794" cy="856793"/>
            <a:chOff x="2583983" y="3578048"/>
            <a:chExt cx="856794" cy="856793"/>
          </a:xfrm>
        </p:grpSpPr>
        <p:grpSp>
          <p:nvGrpSpPr>
            <p:cNvPr id="269" name="Group 268"/>
            <p:cNvGrpSpPr/>
            <p:nvPr/>
          </p:nvGrpSpPr>
          <p:grpSpPr>
            <a:xfrm rot="5400000">
              <a:off x="2583983" y="3578048"/>
              <a:ext cx="856793" cy="856794"/>
              <a:chOff x="2184400" y="1818640"/>
              <a:chExt cx="426720" cy="426720"/>
            </a:xfrm>
          </p:grpSpPr>
          <p:grpSp>
            <p:nvGrpSpPr>
              <p:cNvPr id="271" name="Group 27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73" name="Oval 27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4" name="Straight Connector 273"/>
                <p:cNvCxnSpPr>
                  <a:stCxn id="273" idx="0"/>
                  <a:endCxn id="27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Straight Connector 274"/>
                <p:cNvCxnSpPr>
                  <a:stCxn id="273" idx="2"/>
                  <a:endCxn id="27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2" name="Oval 27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70" name="TextBox 269"/>
            <p:cNvSpPr txBox="1"/>
            <p:nvPr/>
          </p:nvSpPr>
          <p:spPr>
            <a:xfrm>
              <a:off x="2850051" y="3833670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72512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662" y="120384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5" name="Straight Connector 4"/>
          <p:cNvCxnSpPr>
            <a:stCxn id="230" idx="1"/>
            <a:endCxn id="63" idx="5"/>
          </p:cNvCxnSpPr>
          <p:nvPr/>
        </p:nvCxnSpPr>
        <p:spPr>
          <a:xfrm flipV="1">
            <a:off x="5128819" y="2155172"/>
            <a:ext cx="1241171" cy="72059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222" idx="0"/>
            <a:endCxn id="184" idx="4"/>
          </p:cNvCxnSpPr>
          <p:nvPr/>
        </p:nvCxnSpPr>
        <p:spPr>
          <a:xfrm flipV="1">
            <a:off x="5311001" y="3745666"/>
            <a:ext cx="1822326" cy="36079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154" idx="2"/>
            <a:endCxn id="103" idx="6"/>
          </p:cNvCxnSpPr>
          <p:nvPr/>
        </p:nvCxnSpPr>
        <p:spPr>
          <a:xfrm flipH="1" flipV="1">
            <a:off x="6819922" y="2647926"/>
            <a:ext cx="266002" cy="45214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184" idx="2"/>
            <a:endCxn id="154" idx="6"/>
          </p:cNvCxnSpPr>
          <p:nvPr/>
        </p:nvCxnSpPr>
        <p:spPr>
          <a:xfrm flipH="1" flipV="1">
            <a:off x="7085924" y="3181531"/>
            <a:ext cx="87154" cy="52438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38" idx="7"/>
            <a:endCxn id="222" idx="2"/>
          </p:cNvCxnSpPr>
          <p:nvPr/>
        </p:nvCxnSpPr>
        <p:spPr>
          <a:xfrm>
            <a:off x="4992158" y="3517149"/>
            <a:ext cx="246981" cy="51745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38" idx="2"/>
            <a:endCxn id="230" idx="6"/>
          </p:cNvCxnSpPr>
          <p:nvPr/>
        </p:nvCxnSpPr>
        <p:spPr>
          <a:xfrm flipV="1">
            <a:off x="4962474" y="2989047"/>
            <a:ext cx="119423" cy="4564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62" idx="0"/>
            <a:endCxn id="246" idx="0"/>
          </p:cNvCxnSpPr>
          <p:nvPr/>
        </p:nvCxnSpPr>
        <p:spPr>
          <a:xfrm flipV="1">
            <a:off x="3070174" y="3193227"/>
            <a:ext cx="962837" cy="15414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2" idx="2"/>
            <a:endCxn id="270" idx="2"/>
          </p:cNvCxnSpPr>
          <p:nvPr/>
        </p:nvCxnSpPr>
        <p:spPr>
          <a:xfrm>
            <a:off x="3022090" y="3299287"/>
            <a:ext cx="36781" cy="86145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54" idx="4"/>
            <a:endCxn id="270" idx="0"/>
          </p:cNvCxnSpPr>
          <p:nvPr/>
        </p:nvCxnSpPr>
        <p:spPr>
          <a:xfrm flipH="1">
            <a:off x="3104770" y="4123092"/>
            <a:ext cx="840555" cy="8354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54" idx="0"/>
            <a:endCxn id="222" idx="4"/>
          </p:cNvCxnSpPr>
          <p:nvPr/>
        </p:nvCxnSpPr>
        <p:spPr>
          <a:xfrm flipV="1">
            <a:off x="4059777" y="4106464"/>
            <a:ext cx="1107500" cy="1662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3" idx="1"/>
            <a:endCxn id="52" idx="5"/>
          </p:cNvCxnSpPr>
          <p:nvPr/>
        </p:nvCxnSpPr>
        <p:spPr>
          <a:xfrm flipV="1">
            <a:off x="6420514" y="1530761"/>
            <a:ext cx="541142" cy="57388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34" idx="4"/>
            <a:endCxn id="83" idx="1"/>
          </p:cNvCxnSpPr>
          <p:nvPr/>
        </p:nvCxnSpPr>
        <p:spPr>
          <a:xfrm flipH="1">
            <a:off x="8532906" y="1662159"/>
            <a:ext cx="565088" cy="19653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3" idx="4"/>
            <a:endCxn id="73" idx="0"/>
          </p:cNvCxnSpPr>
          <p:nvPr/>
        </p:nvCxnSpPr>
        <p:spPr>
          <a:xfrm flipH="1">
            <a:off x="7884959" y="1874965"/>
            <a:ext cx="608671" cy="29766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3" idx="0"/>
            <a:endCxn id="73" idx="4"/>
          </p:cNvCxnSpPr>
          <p:nvPr/>
        </p:nvCxnSpPr>
        <p:spPr>
          <a:xfrm flipV="1">
            <a:off x="6857884" y="2172629"/>
            <a:ext cx="967111" cy="43733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3" idx="5"/>
            <a:endCxn id="123" idx="0"/>
          </p:cNvCxnSpPr>
          <p:nvPr/>
        </p:nvCxnSpPr>
        <p:spPr>
          <a:xfrm flipH="1">
            <a:off x="8962314" y="2532163"/>
            <a:ext cx="593297" cy="14326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3" idx="4"/>
            <a:endCxn id="133" idx="0"/>
          </p:cNvCxnSpPr>
          <p:nvPr/>
        </p:nvCxnSpPr>
        <p:spPr>
          <a:xfrm flipH="1">
            <a:off x="8436567" y="2675429"/>
            <a:ext cx="476793" cy="15749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33" idx="4"/>
            <a:endCxn id="154" idx="0"/>
          </p:cNvCxnSpPr>
          <p:nvPr/>
        </p:nvCxnSpPr>
        <p:spPr>
          <a:xfrm flipH="1">
            <a:off x="7126656" y="2832920"/>
            <a:ext cx="1248131" cy="30787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64" idx="4"/>
            <a:endCxn id="174" idx="0"/>
          </p:cNvCxnSpPr>
          <p:nvPr/>
        </p:nvCxnSpPr>
        <p:spPr>
          <a:xfrm flipV="1">
            <a:off x="7400662" y="3719469"/>
            <a:ext cx="631153" cy="4743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44" idx="4"/>
            <a:endCxn id="184" idx="0"/>
          </p:cNvCxnSpPr>
          <p:nvPr/>
        </p:nvCxnSpPr>
        <p:spPr>
          <a:xfrm flipH="1" flipV="1">
            <a:off x="7212829" y="3745666"/>
            <a:ext cx="604404" cy="2142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22" idx="7"/>
            <a:endCxn id="214" idx="3"/>
          </p:cNvCxnSpPr>
          <p:nvPr/>
        </p:nvCxnSpPr>
        <p:spPr>
          <a:xfrm>
            <a:off x="5289953" y="4157278"/>
            <a:ext cx="826775" cy="27434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04" idx="3"/>
            <a:endCxn id="214" idx="7"/>
          </p:cNvCxnSpPr>
          <p:nvPr/>
        </p:nvCxnSpPr>
        <p:spPr>
          <a:xfrm flipH="1">
            <a:off x="6190566" y="4474612"/>
            <a:ext cx="816142" cy="3084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94" idx="3"/>
            <a:endCxn id="204" idx="7"/>
          </p:cNvCxnSpPr>
          <p:nvPr/>
        </p:nvCxnSpPr>
        <p:spPr>
          <a:xfrm flipH="1">
            <a:off x="7049340" y="4003760"/>
            <a:ext cx="150493" cy="51348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30" idx="4"/>
            <a:endCxn id="246" idx="0"/>
          </p:cNvCxnSpPr>
          <p:nvPr/>
        </p:nvCxnSpPr>
        <p:spPr>
          <a:xfrm flipH="1">
            <a:off x="4033011" y="2922689"/>
            <a:ext cx="982528" cy="2705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8892069" y="1431524"/>
            <a:ext cx="626183" cy="461269"/>
            <a:chOff x="8489188" y="1645907"/>
            <a:chExt cx="576690" cy="424811"/>
          </a:xfrm>
        </p:grpSpPr>
        <p:grpSp>
          <p:nvGrpSpPr>
            <p:cNvPr id="29" name="Group 28"/>
            <p:cNvGrpSpPr/>
            <p:nvPr/>
          </p:nvGrpSpPr>
          <p:grpSpPr>
            <a:xfrm rot="5400000">
              <a:off x="8489188" y="1645907"/>
              <a:ext cx="424811" cy="424812"/>
              <a:chOff x="2184400" y="1818640"/>
              <a:chExt cx="426720" cy="426720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5" name="Oval 3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6" name="Straight Connector 35"/>
                <p:cNvCxnSpPr>
                  <a:stCxn id="35" idx="0"/>
                  <a:endCxn id="3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>
                  <a:stCxn id="35" idx="2"/>
                  <a:endCxn id="3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Oval 3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8545268" y="169836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31" name="Rounded Rectangle 3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5</a:t>
                </a:r>
                <a:endParaRPr lang="fr-CH" sz="1400" b="1" dirty="0"/>
              </a:p>
            </p:txBody>
          </p:sp>
        </p:grpSp>
      </p:grpSp>
      <p:cxnSp>
        <p:nvCxnSpPr>
          <p:cNvPr id="38" name="Straight Connector 37"/>
          <p:cNvCxnSpPr>
            <a:stCxn id="93" idx="4"/>
            <a:endCxn id="42" idx="1"/>
          </p:cNvCxnSpPr>
          <p:nvPr/>
        </p:nvCxnSpPr>
        <p:spPr>
          <a:xfrm flipH="1">
            <a:off x="7404117" y="928337"/>
            <a:ext cx="335279" cy="25733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2" idx="4"/>
            <a:endCxn id="52" idx="0"/>
          </p:cNvCxnSpPr>
          <p:nvPr/>
        </p:nvCxnSpPr>
        <p:spPr>
          <a:xfrm flipH="1">
            <a:off x="7005650" y="1202911"/>
            <a:ext cx="356844" cy="30962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7159306" y="975341"/>
            <a:ext cx="567388" cy="455139"/>
            <a:chOff x="7050245" y="1262503"/>
            <a:chExt cx="567388" cy="455139"/>
          </a:xfrm>
        </p:grpSpPr>
        <p:grpSp>
          <p:nvGrpSpPr>
            <p:cNvPr id="41" name="Group 40"/>
            <p:cNvGrpSpPr/>
            <p:nvPr/>
          </p:nvGrpSpPr>
          <p:grpSpPr>
            <a:xfrm rot="5400000">
              <a:off x="7050245" y="1262503"/>
              <a:ext cx="455139" cy="455140"/>
              <a:chOff x="2321560" y="96520"/>
              <a:chExt cx="1010920" cy="1010920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6" name="Straight Connector 45"/>
              <p:cNvCxnSpPr>
                <a:stCxn id="45" idx="0"/>
                <a:endCxn id="4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45" idx="2"/>
                <a:endCxn id="4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Oval 41"/>
            <p:cNvSpPr/>
            <p:nvPr/>
          </p:nvSpPr>
          <p:spPr>
            <a:xfrm rot="5400000">
              <a:off x="7253433" y="1465691"/>
              <a:ext cx="48764" cy="4876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7097023" y="1324380"/>
              <a:ext cx="316230" cy="3162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132203" y="132684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739345" y="1272005"/>
            <a:ext cx="585426" cy="481067"/>
            <a:chOff x="6624893" y="1473646"/>
            <a:chExt cx="585426" cy="481067"/>
          </a:xfrm>
        </p:grpSpPr>
        <p:grpSp>
          <p:nvGrpSpPr>
            <p:cNvPr id="49" name="Group 48"/>
            <p:cNvGrpSpPr/>
            <p:nvPr/>
          </p:nvGrpSpPr>
          <p:grpSpPr>
            <a:xfrm rot="5400000">
              <a:off x="6624893" y="1473646"/>
              <a:ext cx="481067" cy="481067"/>
              <a:chOff x="2184400" y="1818640"/>
              <a:chExt cx="426720" cy="426720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3" name="Oval 5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4" name="Straight Connector 53"/>
                <p:cNvCxnSpPr>
                  <a:stCxn id="53" idx="0"/>
                  <a:endCxn id="5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>
                  <a:stCxn id="53" idx="2"/>
                  <a:endCxn id="5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Oval 5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6724889" y="156512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cxnSp>
        <p:nvCxnSpPr>
          <p:cNvPr id="56" name="Straight Connector 55"/>
          <p:cNvCxnSpPr>
            <a:stCxn id="103" idx="3"/>
            <a:endCxn id="63" idx="7"/>
          </p:cNvCxnSpPr>
          <p:nvPr/>
        </p:nvCxnSpPr>
        <p:spPr>
          <a:xfrm flipH="1" flipV="1">
            <a:off x="6420514" y="2155172"/>
            <a:ext cx="372565" cy="42794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6061802" y="1796462"/>
            <a:ext cx="666898" cy="666898"/>
            <a:chOff x="5859355" y="1777583"/>
            <a:chExt cx="666898" cy="666898"/>
          </a:xfrm>
        </p:grpSpPr>
        <p:grpSp>
          <p:nvGrpSpPr>
            <p:cNvPr id="58" name="Group 57"/>
            <p:cNvGrpSpPr/>
            <p:nvPr/>
          </p:nvGrpSpPr>
          <p:grpSpPr>
            <a:xfrm rot="5400000">
              <a:off x="5859355" y="1777583"/>
              <a:ext cx="666898" cy="666898"/>
              <a:chOff x="2184400" y="1818640"/>
              <a:chExt cx="426720" cy="42672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5" name="Straight Connector 64"/>
                <p:cNvCxnSpPr>
                  <a:stCxn id="64" idx="0"/>
                  <a:endCxn id="6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stCxn id="64" idx="2"/>
                  <a:endCxn id="6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Oval 6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6000685" y="1925968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60" name="Rounded Rectangle 5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4</a:t>
                </a:r>
                <a:endParaRPr lang="fr-CH" sz="1400" b="1" dirty="0"/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7575139" y="1892793"/>
            <a:ext cx="638879" cy="559674"/>
            <a:chOff x="7176787" y="1970319"/>
            <a:chExt cx="638879" cy="559674"/>
          </a:xfrm>
        </p:grpSpPr>
        <p:grpSp>
          <p:nvGrpSpPr>
            <p:cNvPr id="68" name="Group 67"/>
            <p:cNvGrpSpPr/>
            <p:nvPr/>
          </p:nvGrpSpPr>
          <p:grpSpPr>
            <a:xfrm rot="5400000">
              <a:off x="7176787" y="1970319"/>
              <a:ext cx="559674" cy="559674"/>
              <a:chOff x="2184400" y="1818640"/>
              <a:chExt cx="426720" cy="426720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4" name="Oval 7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5" name="Straight Connector 74"/>
                <p:cNvCxnSpPr>
                  <a:stCxn id="74" idx="0"/>
                  <a:endCxn id="7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>
                  <a:stCxn id="74" idx="2"/>
                  <a:endCxn id="7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Oval 7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7295056" y="210311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70" name="Rounded Rectangle 6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7</a:t>
                </a:r>
                <a:endParaRPr lang="fr-CH" sz="1400" b="1" dirty="0"/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8301895" y="1660223"/>
            <a:ext cx="559598" cy="429485"/>
            <a:chOff x="8010589" y="1795715"/>
            <a:chExt cx="559598" cy="429485"/>
          </a:xfrm>
        </p:grpSpPr>
        <p:grpSp>
          <p:nvGrpSpPr>
            <p:cNvPr id="78" name="Group 77"/>
            <p:cNvGrpSpPr/>
            <p:nvPr/>
          </p:nvGrpSpPr>
          <p:grpSpPr>
            <a:xfrm rot="5400000">
              <a:off x="8010589" y="1795715"/>
              <a:ext cx="429485" cy="429485"/>
              <a:chOff x="2184400" y="1818640"/>
              <a:chExt cx="426720" cy="426720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5" name="Straight Connector 84"/>
                <p:cNvCxnSpPr>
                  <a:stCxn id="84" idx="0"/>
                  <a:endCxn id="8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>
                  <a:stCxn id="84" idx="2"/>
                  <a:endCxn id="8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Oval 8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8049577" y="184512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80" name="Rounded Rectangle 7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6</a:t>
                </a:r>
                <a:endParaRPr lang="fr-CH" sz="1400" b="1" dirty="0"/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7567947" y="736315"/>
            <a:ext cx="550476" cy="384044"/>
            <a:chOff x="7493234" y="1087228"/>
            <a:chExt cx="550476" cy="384044"/>
          </a:xfrm>
        </p:grpSpPr>
        <p:grpSp>
          <p:nvGrpSpPr>
            <p:cNvPr id="88" name="Group 87"/>
            <p:cNvGrpSpPr/>
            <p:nvPr/>
          </p:nvGrpSpPr>
          <p:grpSpPr>
            <a:xfrm rot="5400000">
              <a:off x="7493234" y="1087228"/>
              <a:ext cx="384044" cy="384044"/>
              <a:chOff x="2184400" y="1818640"/>
              <a:chExt cx="426720" cy="42672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4" name="Oval 9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5" name="Straight Connector 94"/>
                <p:cNvCxnSpPr>
                  <a:stCxn id="94" idx="0"/>
                  <a:endCxn id="9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>
                  <a:stCxn id="94" idx="2"/>
                  <a:endCxn id="9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3" name="Oval 9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7523100" y="1122892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90" name="Rounded Rectangle 8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</a:t>
                </a:r>
                <a:endParaRPr lang="fr-CH" sz="1400" b="1" dirty="0"/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6465599" y="2255643"/>
            <a:ext cx="708644" cy="708644"/>
            <a:chOff x="6273361" y="2277120"/>
            <a:chExt cx="708644" cy="708644"/>
          </a:xfrm>
        </p:grpSpPr>
        <p:grpSp>
          <p:nvGrpSpPr>
            <p:cNvPr id="98" name="Group 97"/>
            <p:cNvGrpSpPr/>
            <p:nvPr/>
          </p:nvGrpSpPr>
          <p:grpSpPr>
            <a:xfrm rot="5400000">
              <a:off x="6273361" y="2277120"/>
              <a:ext cx="708644" cy="708644"/>
              <a:chOff x="2184400" y="1818640"/>
              <a:chExt cx="426720" cy="426720"/>
            </a:xfrm>
          </p:grpSpPr>
          <p:grpSp>
            <p:nvGrpSpPr>
              <p:cNvPr id="102" name="Group 10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4" name="Oval 10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5" name="Straight Connector 104"/>
                <p:cNvCxnSpPr>
                  <a:stCxn id="104" idx="0"/>
                  <a:endCxn id="10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>
                  <a:stCxn id="104" idx="2"/>
                  <a:endCxn id="10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Oval 10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6451023" y="246340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00" name="Rounded Rectangle 9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8</a:t>
                </a:r>
                <a:endParaRPr lang="fr-CH" sz="1400" b="1" dirty="0"/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9353333" y="2296725"/>
            <a:ext cx="588391" cy="437717"/>
            <a:chOff x="9104726" y="2533185"/>
            <a:chExt cx="588391" cy="437717"/>
          </a:xfrm>
        </p:grpSpPr>
        <p:grpSp>
          <p:nvGrpSpPr>
            <p:cNvPr id="108" name="Group 107"/>
            <p:cNvGrpSpPr/>
            <p:nvPr/>
          </p:nvGrpSpPr>
          <p:grpSpPr>
            <a:xfrm rot="5400000">
              <a:off x="9104726" y="2533185"/>
              <a:ext cx="437717" cy="437717"/>
              <a:chOff x="2184400" y="1818640"/>
              <a:chExt cx="426720" cy="426720"/>
            </a:xfrm>
          </p:grpSpPr>
          <p:grpSp>
            <p:nvGrpSpPr>
              <p:cNvPr id="112" name="Group 11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4" name="Oval 11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5" name="Straight Connector 114"/>
                <p:cNvCxnSpPr>
                  <a:stCxn id="114" idx="0"/>
                  <a:endCxn id="11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>
                  <a:stCxn id="114" idx="2"/>
                  <a:endCxn id="11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3" name="Oval 11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9172507" y="259419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10" name="Rounded Rectangle 10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9</a:t>
                </a:r>
                <a:endParaRPr lang="fr-CH" sz="1400" b="1" dirty="0"/>
              </a:p>
            </p:txBody>
          </p:sp>
        </p:grpSp>
      </p:grpSp>
      <p:grpSp>
        <p:nvGrpSpPr>
          <p:cNvPr id="117" name="Group 116"/>
          <p:cNvGrpSpPr/>
          <p:nvPr/>
        </p:nvGrpSpPr>
        <p:grpSpPr>
          <a:xfrm>
            <a:off x="8709379" y="2446974"/>
            <a:ext cx="536554" cy="456912"/>
            <a:chOff x="8400358" y="2631443"/>
            <a:chExt cx="536554" cy="456912"/>
          </a:xfrm>
        </p:grpSpPr>
        <p:grpSp>
          <p:nvGrpSpPr>
            <p:cNvPr id="118" name="Group 117"/>
            <p:cNvGrpSpPr/>
            <p:nvPr/>
          </p:nvGrpSpPr>
          <p:grpSpPr>
            <a:xfrm rot="5400000">
              <a:off x="8400359" y="2631442"/>
              <a:ext cx="456912" cy="456913"/>
              <a:chOff x="2184400" y="1818640"/>
              <a:chExt cx="426720" cy="426720"/>
            </a:xfrm>
          </p:grpSpPr>
          <p:grpSp>
            <p:nvGrpSpPr>
              <p:cNvPr id="122" name="Group 12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4" name="Oval 12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5" name="Straight Connector 124"/>
                <p:cNvCxnSpPr>
                  <a:stCxn id="124" idx="0"/>
                  <a:endCxn id="12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/>
                <p:cNvCxnSpPr>
                  <a:stCxn id="124" idx="2"/>
                  <a:endCxn id="12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3" name="Oval 12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19" name="Group 118"/>
            <p:cNvGrpSpPr/>
            <p:nvPr/>
          </p:nvGrpSpPr>
          <p:grpSpPr>
            <a:xfrm>
              <a:off x="8447353" y="2696700"/>
              <a:ext cx="489559" cy="331063"/>
              <a:chOff x="1694373" y="756291"/>
              <a:chExt cx="489559" cy="331063"/>
            </a:xfrm>
            <a:solidFill>
              <a:schemeClr val="bg1">
                <a:alpha val="29000"/>
              </a:schemeClr>
            </a:solidFill>
          </p:grpSpPr>
          <p:sp>
            <p:nvSpPr>
              <p:cNvPr id="120" name="Rounded Rectangle 11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1698502" y="756291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10</a:t>
                </a:r>
                <a:endParaRPr lang="fr-CH" sz="1400" b="1" dirty="0"/>
              </a:p>
            </p:txBody>
          </p:sp>
        </p:grpSp>
      </p:grpSp>
      <p:grpSp>
        <p:nvGrpSpPr>
          <p:cNvPr id="127" name="Group 126"/>
          <p:cNvGrpSpPr/>
          <p:nvPr/>
        </p:nvGrpSpPr>
        <p:grpSpPr>
          <a:xfrm>
            <a:off x="8117363" y="2544607"/>
            <a:ext cx="596916" cy="576627"/>
            <a:chOff x="7699763" y="2653000"/>
            <a:chExt cx="596916" cy="576627"/>
          </a:xfrm>
        </p:grpSpPr>
        <p:grpSp>
          <p:nvGrpSpPr>
            <p:cNvPr id="128" name="Group 127"/>
            <p:cNvGrpSpPr/>
            <p:nvPr/>
          </p:nvGrpSpPr>
          <p:grpSpPr>
            <a:xfrm rot="5400000">
              <a:off x="7699763" y="2653000"/>
              <a:ext cx="576627" cy="576627"/>
              <a:chOff x="2184400" y="1818640"/>
              <a:chExt cx="426720" cy="426720"/>
            </a:xfrm>
          </p:grpSpPr>
          <p:grpSp>
            <p:nvGrpSpPr>
              <p:cNvPr id="132" name="Group 13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5" name="Straight Connector 134"/>
                <p:cNvCxnSpPr>
                  <a:stCxn id="134" idx="0"/>
                  <a:endCxn id="13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>
                  <a:stCxn id="134" idx="2"/>
                  <a:endCxn id="13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3" name="Oval 13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9" name="Group 128"/>
            <p:cNvGrpSpPr/>
            <p:nvPr/>
          </p:nvGrpSpPr>
          <p:grpSpPr>
            <a:xfrm>
              <a:off x="7776069" y="277802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30" name="Rounded Rectangle 12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11</a:t>
                </a:r>
                <a:endParaRPr lang="fr-CH" sz="1400" b="1" dirty="0"/>
              </a:p>
            </p:txBody>
          </p:sp>
        </p:grpSp>
      </p:grpSp>
      <p:cxnSp>
        <p:nvCxnSpPr>
          <p:cNvPr id="137" name="Straight Connector 136"/>
          <p:cNvCxnSpPr>
            <a:stCxn id="174" idx="4"/>
            <a:endCxn id="144" idx="0"/>
          </p:cNvCxnSpPr>
          <p:nvPr/>
        </p:nvCxnSpPr>
        <p:spPr>
          <a:xfrm flipH="1">
            <a:off x="7876146" y="3719469"/>
            <a:ext cx="105833" cy="4762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Group 137"/>
          <p:cNvGrpSpPr/>
          <p:nvPr/>
        </p:nvGrpSpPr>
        <p:grpSpPr>
          <a:xfrm>
            <a:off x="7571756" y="3492159"/>
            <a:ext cx="572333" cy="549866"/>
            <a:chOff x="7708699" y="3430372"/>
            <a:chExt cx="572333" cy="549866"/>
          </a:xfrm>
        </p:grpSpPr>
        <p:grpSp>
          <p:nvGrpSpPr>
            <p:cNvPr id="139" name="Group 138"/>
            <p:cNvGrpSpPr/>
            <p:nvPr/>
          </p:nvGrpSpPr>
          <p:grpSpPr>
            <a:xfrm rot="5400000">
              <a:off x="7708699" y="3430372"/>
              <a:ext cx="549866" cy="549866"/>
              <a:chOff x="2184400" y="1818640"/>
              <a:chExt cx="426720" cy="426720"/>
            </a:xfrm>
          </p:grpSpPr>
          <p:grpSp>
            <p:nvGrpSpPr>
              <p:cNvPr id="143" name="Group 14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5" name="Oval 14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6" name="Straight Connector 145"/>
                <p:cNvCxnSpPr>
                  <a:stCxn id="145" idx="0"/>
                  <a:endCxn id="14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>
                  <a:stCxn id="145" idx="2"/>
                  <a:endCxn id="14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4" name="Oval 14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40" name="Group 139"/>
            <p:cNvGrpSpPr/>
            <p:nvPr/>
          </p:nvGrpSpPr>
          <p:grpSpPr>
            <a:xfrm>
              <a:off x="7760422" y="3553219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41" name="Rounded Rectangle 14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15</a:t>
                </a:r>
                <a:endParaRPr lang="fr-CH" sz="1400" b="1" dirty="0"/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6705750" y="2760626"/>
            <a:ext cx="760348" cy="760347"/>
            <a:chOff x="6539134" y="2920879"/>
            <a:chExt cx="760348" cy="760347"/>
          </a:xfrm>
        </p:grpSpPr>
        <p:grpSp>
          <p:nvGrpSpPr>
            <p:cNvPr id="149" name="Group 148"/>
            <p:cNvGrpSpPr/>
            <p:nvPr/>
          </p:nvGrpSpPr>
          <p:grpSpPr>
            <a:xfrm rot="5400000">
              <a:off x="6539134" y="2920879"/>
              <a:ext cx="760347" cy="760348"/>
              <a:chOff x="2184400" y="1818640"/>
              <a:chExt cx="426720" cy="426720"/>
            </a:xfrm>
          </p:grpSpPr>
          <p:grpSp>
            <p:nvGrpSpPr>
              <p:cNvPr id="153" name="Group 15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5" name="Oval 15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6" name="Straight Connector 155"/>
                <p:cNvCxnSpPr>
                  <a:stCxn id="155" idx="0"/>
                  <a:endCxn id="15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>
                  <a:stCxn id="155" idx="2"/>
                  <a:endCxn id="15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4" name="Oval 15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6697498" y="318098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51" name="Rounded Rectangle 15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2" name="TextBox 15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12</a:t>
                </a:r>
                <a:endParaRPr lang="fr-CH" sz="1400" b="1" dirty="0"/>
              </a:p>
            </p:txBody>
          </p:sp>
        </p:grpSp>
      </p:grpSp>
      <p:grpSp>
        <p:nvGrpSpPr>
          <p:cNvPr id="158" name="Group 157"/>
          <p:cNvGrpSpPr/>
          <p:nvPr/>
        </p:nvGrpSpPr>
        <p:grpSpPr>
          <a:xfrm>
            <a:off x="7200437" y="3548414"/>
            <a:ext cx="520610" cy="436972"/>
            <a:chOff x="8877602" y="3703024"/>
            <a:chExt cx="520610" cy="436972"/>
          </a:xfrm>
        </p:grpSpPr>
        <p:grpSp>
          <p:nvGrpSpPr>
            <p:cNvPr id="159" name="Group 158"/>
            <p:cNvGrpSpPr/>
            <p:nvPr/>
          </p:nvGrpSpPr>
          <p:grpSpPr>
            <a:xfrm rot="5400000">
              <a:off x="8882749" y="3703023"/>
              <a:ext cx="436972" cy="436973"/>
              <a:chOff x="2184400" y="1818640"/>
              <a:chExt cx="426720" cy="426720"/>
            </a:xfrm>
          </p:grpSpPr>
          <p:grpSp>
            <p:nvGrpSpPr>
              <p:cNvPr id="163" name="Group 16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5" name="Oval 16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6" name="Straight Connector 165"/>
                <p:cNvCxnSpPr>
                  <a:stCxn id="165" idx="0"/>
                  <a:endCxn id="16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>
                  <a:stCxn id="165" idx="2"/>
                  <a:endCxn id="16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4" name="Oval 16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60" name="Group 159"/>
            <p:cNvGrpSpPr/>
            <p:nvPr/>
          </p:nvGrpSpPr>
          <p:grpSpPr>
            <a:xfrm>
              <a:off x="8877602" y="3763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61" name="Rounded Rectangle 16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2" name="TextBox 16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13</a:t>
                </a:r>
                <a:endParaRPr lang="fr-CH" sz="1400" b="1" dirty="0"/>
              </a:p>
            </p:txBody>
          </p:sp>
        </p:grpSp>
      </p:grpSp>
      <p:grpSp>
        <p:nvGrpSpPr>
          <p:cNvPr id="168" name="Group 167"/>
          <p:cNvGrpSpPr/>
          <p:nvPr/>
        </p:nvGrpSpPr>
        <p:grpSpPr>
          <a:xfrm>
            <a:off x="7774324" y="3486897"/>
            <a:ext cx="535236" cy="465145"/>
            <a:chOff x="8312696" y="3643825"/>
            <a:chExt cx="535236" cy="465145"/>
          </a:xfrm>
        </p:grpSpPr>
        <p:grpSp>
          <p:nvGrpSpPr>
            <p:cNvPr id="169" name="Group 168"/>
            <p:cNvGrpSpPr/>
            <p:nvPr/>
          </p:nvGrpSpPr>
          <p:grpSpPr>
            <a:xfrm rot="5400000">
              <a:off x="8312696" y="3643825"/>
              <a:ext cx="465145" cy="465146"/>
              <a:chOff x="2184400" y="1818640"/>
              <a:chExt cx="426720" cy="426720"/>
            </a:xfrm>
          </p:grpSpPr>
          <p:grpSp>
            <p:nvGrpSpPr>
              <p:cNvPr id="173" name="Group 17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5" name="Oval 17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6" name="Straight Connector 175"/>
                <p:cNvCxnSpPr>
                  <a:stCxn id="175" idx="0"/>
                  <a:endCxn id="17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/>
                <p:cNvCxnSpPr>
                  <a:stCxn id="175" idx="2"/>
                  <a:endCxn id="17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4" name="Oval 17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70" name="Group 169"/>
            <p:cNvGrpSpPr/>
            <p:nvPr/>
          </p:nvGrpSpPr>
          <p:grpSpPr>
            <a:xfrm>
              <a:off x="8327322" y="370855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71" name="Rounded Rectangle 17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2" name="TextBox 17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14</a:t>
                </a:r>
                <a:endParaRPr lang="fr-CH" sz="1400" b="1" dirty="0"/>
              </a:p>
            </p:txBody>
          </p:sp>
        </p:grpSp>
      </p:grpSp>
      <p:grpSp>
        <p:nvGrpSpPr>
          <p:cNvPr id="178" name="Group 177"/>
          <p:cNvGrpSpPr/>
          <p:nvPr/>
        </p:nvGrpSpPr>
        <p:grpSpPr>
          <a:xfrm>
            <a:off x="6802061" y="3374650"/>
            <a:ext cx="742033" cy="742033"/>
            <a:chOff x="6635189" y="3247080"/>
            <a:chExt cx="742033" cy="742033"/>
          </a:xfrm>
        </p:grpSpPr>
        <p:grpSp>
          <p:nvGrpSpPr>
            <p:cNvPr id="179" name="Group 178"/>
            <p:cNvGrpSpPr/>
            <p:nvPr/>
          </p:nvGrpSpPr>
          <p:grpSpPr>
            <a:xfrm rot="5400000">
              <a:off x="6635189" y="3247080"/>
              <a:ext cx="742033" cy="742033"/>
              <a:chOff x="2184400" y="1818640"/>
              <a:chExt cx="426720" cy="426720"/>
            </a:xfrm>
          </p:grpSpPr>
          <p:grpSp>
            <p:nvGrpSpPr>
              <p:cNvPr id="183" name="Group 18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5" name="Oval 18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6" name="Straight Connector 185"/>
                <p:cNvCxnSpPr>
                  <a:stCxn id="185" idx="0"/>
                  <a:endCxn id="18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>
                  <a:stCxn id="185" idx="2"/>
                  <a:endCxn id="18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4" name="Oval 18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80" name="Group 179"/>
            <p:cNvGrpSpPr/>
            <p:nvPr/>
          </p:nvGrpSpPr>
          <p:grpSpPr>
            <a:xfrm>
              <a:off x="6790552" y="3464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81" name="Rounded Rectangle 18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2" name="TextBox 18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16</a:t>
                </a:r>
                <a:endParaRPr lang="fr-CH" sz="1400" b="1" dirty="0"/>
              </a:p>
            </p:txBody>
          </p:sp>
        </p:grpSp>
      </p:grpSp>
      <p:grpSp>
        <p:nvGrpSpPr>
          <p:cNvPr id="188" name="Group 187"/>
          <p:cNvGrpSpPr/>
          <p:nvPr/>
        </p:nvGrpSpPr>
        <p:grpSpPr>
          <a:xfrm>
            <a:off x="6997371" y="3823174"/>
            <a:ext cx="520610" cy="390780"/>
            <a:chOff x="7013988" y="5781193"/>
            <a:chExt cx="520610" cy="390780"/>
          </a:xfrm>
        </p:grpSpPr>
        <p:grpSp>
          <p:nvGrpSpPr>
            <p:cNvPr id="189" name="Group 188"/>
            <p:cNvGrpSpPr/>
            <p:nvPr/>
          </p:nvGrpSpPr>
          <p:grpSpPr>
            <a:xfrm rot="5400000">
              <a:off x="7035863" y="5781193"/>
              <a:ext cx="390780" cy="390780"/>
              <a:chOff x="2184400" y="1818640"/>
              <a:chExt cx="426720" cy="426720"/>
            </a:xfrm>
          </p:grpSpPr>
          <p:grpSp>
            <p:nvGrpSpPr>
              <p:cNvPr id="193" name="Group 19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95" name="Oval 19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6" name="Straight Connector 195"/>
                <p:cNvCxnSpPr>
                  <a:stCxn id="195" idx="0"/>
                  <a:endCxn id="19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>
                  <a:stCxn id="195" idx="2"/>
                  <a:endCxn id="19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4" name="Oval 19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7013988" y="581106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91" name="Rounded Rectangle 19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2" name="TextBox 19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17</a:t>
                </a:r>
                <a:endParaRPr lang="fr-CH" sz="1400" b="1" dirty="0"/>
              </a:p>
            </p:txBody>
          </p:sp>
        </p:grpSp>
      </p:grpSp>
      <p:grpSp>
        <p:nvGrpSpPr>
          <p:cNvPr id="198" name="Group 197"/>
          <p:cNvGrpSpPr/>
          <p:nvPr/>
        </p:nvGrpSpPr>
        <p:grpSpPr>
          <a:xfrm>
            <a:off x="6746664" y="4214570"/>
            <a:ext cx="589895" cy="562718"/>
            <a:chOff x="6340864" y="5126223"/>
            <a:chExt cx="589895" cy="562718"/>
          </a:xfrm>
        </p:grpSpPr>
        <p:grpSp>
          <p:nvGrpSpPr>
            <p:cNvPr id="199" name="Group 198"/>
            <p:cNvGrpSpPr/>
            <p:nvPr/>
          </p:nvGrpSpPr>
          <p:grpSpPr>
            <a:xfrm rot="5400000">
              <a:off x="6340864" y="5126223"/>
              <a:ext cx="562718" cy="562718"/>
              <a:chOff x="2184400" y="1818640"/>
              <a:chExt cx="426720" cy="426720"/>
            </a:xfrm>
          </p:grpSpPr>
          <p:grpSp>
            <p:nvGrpSpPr>
              <p:cNvPr id="203" name="Group 20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6" name="Straight Connector 205"/>
                <p:cNvCxnSpPr>
                  <a:stCxn id="205" idx="0"/>
                  <a:endCxn id="20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/>
                <p:cNvCxnSpPr>
                  <a:stCxn id="205" idx="2"/>
                  <a:endCxn id="20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4" name="Oval 20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6410149" y="524923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1" name="Rounded Rectangle 20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2" name="TextBox 20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18</a:t>
                </a:r>
                <a:endParaRPr lang="fr-CH" sz="1400" b="1" dirty="0"/>
              </a:p>
            </p:txBody>
          </p:sp>
        </p:grpSp>
      </p:grpSp>
      <p:grpSp>
        <p:nvGrpSpPr>
          <p:cNvPr id="208" name="Group 207"/>
          <p:cNvGrpSpPr/>
          <p:nvPr/>
        </p:nvGrpSpPr>
        <p:grpSpPr>
          <a:xfrm>
            <a:off x="5666322" y="3981216"/>
            <a:ext cx="974647" cy="974645"/>
            <a:chOff x="5454191" y="4288147"/>
            <a:chExt cx="974647" cy="974645"/>
          </a:xfrm>
        </p:grpSpPr>
        <p:grpSp>
          <p:nvGrpSpPr>
            <p:cNvPr id="209" name="Group 208"/>
            <p:cNvGrpSpPr/>
            <p:nvPr/>
          </p:nvGrpSpPr>
          <p:grpSpPr>
            <a:xfrm rot="5400000">
              <a:off x="5454192" y="4288146"/>
              <a:ext cx="974645" cy="974647"/>
              <a:chOff x="2184400" y="1818640"/>
              <a:chExt cx="426720" cy="426720"/>
            </a:xfrm>
          </p:grpSpPr>
          <p:grpSp>
            <p:nvGrpSpPr>
              <p:cNvPr id="213" name="Group 21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5" name="Oval 21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6" name="Straight Connector 215"/>
                <p:cNvCxnSpPr>
                  <a:stCxn id="215" idx="0"/>
                  <a:endCxn id="21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>
                  <a:stCxn id="215" idx="2"/>
                  <a:endCxn id="21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4" name="Oval 21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0" name="Group 209"/>
            <p:cNvGrpSpPr/>
            <p:nvPr/>
          </p:nvGrpSpPr>
          <p:grpSpPr>
            <a:xfrm>
              <a:off x="5730327" y="462673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1" name="Rounded Rectangle 21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2" name="TextBox 21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19</a:t>
                </a:r>
                <a:endParaRPr lang="fr-CH" sz="1400" b="1" dirty="0"/>
              </a:p>
            </p:txBody>
          </p:sp>
        </p:grpSp>
      </p:grpSp>
      <p:grpSp>
        <p:nvGrpSpPr>
          <p:cNvPr id="218" name="Group 217"/>
          <p:cNvGrpSpPr/>
          <p:nvPr/>
        </p:nvGrpSpPr>
        <p:grpSpPr>
          <a:xfrm>
            <a:off x="4568409" y="3435738"/>
            <a:ext cx="1341457" cy="1341456"/>
            <a:chOff x="4416652" y="3410374"/>
            <a:chExt cx="1341457" cy="1341456"/>
          </a:xfrm>
        </p:grpSpPr>
        <p:grpSp>
          <p:nvGrpSpPr>
            <p:cNvPr id="219" name="Group 218"/>
            <p:cNvGrpSpPr/>
            <p:nvPr/>
          </p:nvGrpSpPr>
          <p:grpSpPr>
            <a:xfrm rot="5400000">
              <a:off x="4416653" y="3410373"/>
              <a:ext cx="1341456" cy="1341457"/>
              <a:chOff x="2184400" y="1818640"/>
              <a:chExt cx="426720" cy="426720"/>
            </a:xfrm>
          </p:grpSpPr>
          <p:grpSp>
            <p:nvGrpSpPr>
              <p:cNvPr id="221" name="Group 22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3" name="Oval 22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4" name="Straight Connector 223"/>
                <p:cNvCxnSpPr>
                  <a:stCxn id="223" idx="0"/>
                  <a:endCxn id="22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>
                  <a:stCxn id="223" idx="2"/>
                  <a:endCxn id="22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2" name="Oval 22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0" name="TextBox 219"/>
            <p:cNvSpPr txBox="1"/>
            <p:nvPr/>
          </p:nvSpPr>
          <p:spPr>
            <a:xfrm>
              <a:off x="4896772" y="392552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226" name="Group 225"/>
          <p:cNvGrpSpPr/>
          <p:nvPr/>
        </p:nvGrpSpPr>
        <p:grpSpPr>
          <a:xfrm>
            <a:off x="4462539" y="2303334"/>
            <a:ext cx="1238714" cy="1238714"/>
            <a:chOff x="4195107" y="2403432"/>
            <a:chExt cx="1025112" cy="1025112"/>
          </a:xfrm>
        </p:grpSpPr>
        <p:grpSp>
          <p:nvGrpSpPr>
            <p:cNvPr id="227" name="Group 226"/>
            <p:cNvGrpSpPr/>
            <p:nvPr/>
          </p:nvGrpSpPr>
          <p:grpSpPr>
            <a:xfrm rot="5400000">
              <a:off x="4195107" y="2403432"/>
              <a:ext cx="1025112" cy="1025112"/>
              <a:chOff x="2184400" y="1818640"/>
              <a:chExt cx="426720" cy="426720"/>
            </a:xfrm>
          </p:grpSpPr>
          <p:grpSp>
            <p:nvGrpSpPr>
              <p:cNvPr id="229" name="Group 22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1" name="Oval 23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2" name="Straight Connector 231"/>
                <p:cNvCxnSpPr>
                  <a:stCxn id="231" idx="0"/>
                  <a:endCxn id="23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>
                  <a:stCxn id="231" idx="2"/>
                  <a:endCxn id="23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0" name="Oval 22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8" name="TextBox 227"/>
            <p:cNvSpPr txBox="1"/>
            <p:nvPr/>
          </p:nvSpPr>
          <p:spPr>
            <a:xfrm>
              <a:off x="4516108" y="274110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4570650" y="3095643"/>
            <a:ext cx="783647" cy="783647"/>
            <a:chOff x="4332787" y="3163365"/>
            <a:chExt cx="783647" cy="783647"/>
          </a:xfrm>
        </p:grpSpPr>
        <p:grpSp>
          <p:nvGrpSpPr>
            <p:cNvPr id="235" name="Group 234"/>
            <p:cNvGrpSpPr/>
            <p:nvPr/>
          </p:nvGrpSpPr>
          <p:grpSpPr>
            <a:xfrm rot="5400000">
              <a:off x="4332787" y="3163365"/>
              <a:ext cx="783647" cy="783647"/>
              <a:chOff x="2184400" y="1818640"/>
              <a:chExt cx="426720" cy="426720"/>
            </a:xfrm>
          </p:grpSpPr>
          <p:grpSp>
            <p:nvGrpSpPr>
              <p:cNvPr id="237" name="Group 23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9" name="Oval 23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0" name="Straight Connector 239"/>
                <p:cNvCxnSpPr>
                  <a:stCxn id="239" idx="0"/>
                  <a:endCxn id="23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/>
                <p:cNvCxnSpPr>
                  <a:stCxn id="239" idx="2"/>
                  <a:endCxn id="23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8" name="Oval 23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6" name="TextBox 235"/>
            <p:cNvSpPr txBox="1"/>
            <p:nvPr/>
          </p:nvSpPr>
          <p:spPr>
            <a:xfrm>
              <a:off x="4535627" y="338030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22</a:t>
              </a:r>
              <a:endParaRPr lang="fr-CH" sz="1400" b="1" dirty="0"/>
            </a:p>
          </p:txBody>
        </p:sp>
      </p:grpSp>
      <p:grpSp>
        <p:nvGrpSpPr>
          <p:cNvPr id="242" name="Group 241"/>
          <p:cNvGrpSpPr/>
          <p:nvPr/>
        </p:nvGrpSpPr>
        <p:grpSpPr>
          <a:xfrm>
            <a:off x="3509466" y="2720348"/>
            <a:ext cx="945759" cy="945759"/>
            <a:chOff x="3393673" y="2764833"/>
            <a:chExt cx="840901" cy="840901"/>
          </a:xfrm>
        </p:grpSpPr>
        <p:grpSp>
          <p:nvGrpSpPr>
            <p:cNvPr id="243" name="Group 242"/>
            <p:cNvGrpSpPr/>
            <p:nvPr/>
          </p:nvGrpSpPr>
          <p:grpSpPr>
            <a:xfrm rot="5400000">
              <a:off x="3393673" y="2764833"/>
              <a:ext cx="840901" cy="840901"/>
              <a:chOff x="2184400" y="1818640"/>
              <a:chExt cx="426720" cy="426720"/>
            </a:xfrm>
          </p:grpSpPr>
          <p:grpSp>
            <p:nvGrpSpPr>
              <p:cNvPr id="245" name="Group 24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7" name="Oval 24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8" name="Straight Connector 247"/>
                <p:cNvCxnSpPr>
                  <a:stCxn id="247" idx="0"/>
                  <a:endCxn id="24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>
                  <a:stCxn id="247" idx="2"/>
                  <a:endCxn id="24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6" name="Oval 24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4" name="TextBox 243"/>
            <p:cNvSpPr txBox="1"/>
            <p:nvPr/>
          </p:nvSpPr>
          <p:spPr>
            <a:xfrm>
              <a:off x="3627117" y="303139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3468428" y="3588972"/>
            <a:ext cx="1068243" cy="1068243"/>
            <a:chOff x="3497176" y="3622680"/>
            <a:chExt cx="840901" cy="840901"/>
          </a:xfrm>
        </p:grpSpPr>
        <p:grpSp>
          <p:nvGrpSpPr>
            <p:cNvPr id="251" name="Group 250"/>
            <p:cNvGrpSpPr/>
            <p:nvPr/>
          </p:nvGrpSpPr>
          <p:grpSpPr>
            <a:xfrm rot="5400000">
              <a:off x="3497176" y="3622680"/>
              <a:ext cx="840901" cy="840901"/>
              <a:chOff x="2184400" y="1818640"/>
              <a:chExt cx="426720" cy="426720"/>
            </a:xfrm>
          </p:grpSpPr>
          <p:grpSp>
            <p:nvGrpSpPr>
              <p:cNvPr id="253" name="Group 25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5" name="Oval 25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6" name="Straight Connector 255"/>
                <p:cNvCxnSpPr>
                  <a:stCxn id="255" idx="0"/>
                  <a:endCxn id="25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>
                  <a:stCxn id="255" idx="2"/>
                  <a:endCxn id="25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4" name="Oval 25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2" name="TextBox 251"/>
            <p:cNvSpPr txBox="1"/>
            <p:nvPr/>
          </p:nvSpPr>
          <p:spPr>
            <a:xfrm>
              <a:off x="3734771" y="387074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24</a:t>
              </a:r>
              <a:endParaRPr lang="fr-CH" sz="1400" b="1" dirty="0"/>
            </a:p>
          </p:txBody>
        </p:sp>
      </p:grpSp>
      <p:grpSp>
        <p:nvGrpSpPr>
          <p:cNvPr id="258" name="Group 257"/>
          <p:cNvGrpSpPr/>
          <p:nvPr/>
        </p:nvGrpSpPr>
        <p:grpSpPr>
          <a:xfrm>
            <a:off x="2573293" y="2898576"/>
            <a:ext cx="897592" cy="897592"/>
            <a:chOff x="2573293" y="2829996"/>
            <a:chExt cx="897592" cy="897592"/>
          </a:xfrm>
        </p:grpSpPr>
        <p:grpSp>
          <p:nvGrpSpPr>
            <p:cNvPr id="259" name="Group 258"/>
            <p:cNvGrpSpPr/>
            <p:nvPr/>
          </p:nvGrpSpPr>
          <p:grpSpPr>
            <a:xfrm rot="5400000">
              <a:off x="2573293" y="2829996"/>
              <a:ext cx="897592" cy="897592"/>
              <a:chOff x="2184400" y="1818640"/>
              <a:chExt cx="426720" cy="426720"/>
            </a:xfrm>
          </p:grpSpPr>
          <p:grpSp>
            <p:nvGrpSpPr>
              <p:cNvPr id="261" name="Group 26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3" name="Oval 26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4" name="Straight Connector 263"/>
                <p:cNvCxnSpPr>
                  <a:stCxn id="263" idx="0"/>
                  <a:endCxn id="26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>
                  <a:stCxn id="263" idx="2"/>
                  <a:endCxn id="26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2" name="Oval 26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0" name="TextBox 259"/>
            <p:cNvSpPr txBox="1"/>
            <p:nvPr/>
          </p:nvSpPr>
          <p:spPr>
            <a:xfrm>
              <a:off x="2855071" y="3120767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2630474" y="3778245"/>
            <a:ext cx="856794" cy="856793"/>
            <a:chOff x="2583983" y="3578048"/>
            <a:chExt cx="856794" cy="856793"/>
          </a:xfrm>
        </p:grpSpPr>
        <p:grpSp>
          <p:nvGrpSpPr>
            <p:cNvPr id="267" name="Group 266"/>
            <p:cNvGrpSpPr/>
            <p:nvPr/>
          </p:nvGrpSpPr>
          <p:grpSpPr>
            <a:xfrm rot="5400000">
              <a:off x="2583983" y="3578048"/>
              <a:ext cx="856793" cy="856794"/>
              <a:chOff x="2184400" y="1818640"/>
              <a:chExt cx="426720" cy="426720"/>
            </a:xfrm>
          </p:grpSpPr>
          <p:grpSp>
            <p:nvGrpSpPr>
              <p:cNvPr id="269" name="Group 26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71" name="Oval 27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2" name="Straight Connector 271"/>
                <p:cNvCxnSpPr>
                  <a:stCxn id="271" idx="0"/>
                  <a:endCxn id="27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/>
                <p:cNvCxnSpPr>
                  <a:stCxn id="271" idx="2"/>
                  <a:endCxn id="27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0" name="Oval 26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8" name="TextBox 267"/>
            <p:cNvSpPr txBox="1"/>
            <p:nvPr/>
          </p:nvSpPr>
          <p:spPr>
            <a:xfrm>
              <a:off x="2850051" y="3833670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10571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02" y="686027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5" name="Straight Connector 4"/>
          <p:cNvCxnSpPr/>
          <p:nvPr/>
        </p:nvCxnSpPr>
        <p:spPr>
          <a:xfrm flipH="1" flipV="1">
            <a:off x="5943600" y="906780"/>
            <a:ext cx="586740" cy="78486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6530340" y="1691640"/>
            <a:ext cx="53340" cy="100584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6583680" y="1790700"/>
            <a:ext cx="548640" cy="2160157"/>
          </a:xfrm>
          <a:prstGeom prst="line">
            <a:avLst/>
          </a:prstGeom>
          <a:ln w="38100">
            <a:solidFill>
              <a:srgbClr val="009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5943600" y="2926080"/>
            <a:ext cx="1188720" cy="41148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4838700" y="4541520"/>
            <a:ext cx="2819400" cy="15240"/>
          </a:xfrm>
          <a:prstGeom prst="line">
            <a:avLst/>
          </a:prstGeom>
          <a:ln w="38100">
            <a:solidFill>
              <a:srgbClr val="009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297680" y="4541520"/>
            <a:ext cx="541020" cy="91440"/>
          </a:xfrm>
          <a:prstGeom prst="line">
            <a:avLst/>
          </a:prstGeom>
          <a:ln w="38100">
            <a:solidFill>
              <a:srgbClr val="009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7132320" y="3337560"/>
            <a:ext cx="647700" cy="53340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4297680" y="4808220"/>
            <a:ext cx="426720" cy="75438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4724400" y="5562600"/>
            <a:ext cx="662940" cy="7620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5387340" y="4808220"/>
            <a:ext cx="1196340" cy="83058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750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149" y="1295188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5" name="Straight Connector 4"/>
          <p:cNvCxnSpPr>
            <a:stCxn id="230" idx="1"/>
            <a:endCxn id="63" idx="5"/>
          </p:cNvCxnSpPr>
          <p:nvPr/>
        </p:nvCxnSpPr>
        <p:spPr>
          <a:xfrm flipV="1">
            <a:off x="5047100" y="2342783"/>
            <a:ext cx="1084112" cy="48875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222" idx="0"/>
            <a:endCxn id="184" idx="4"/>
          </p:cNvCxnSpPr>
          <p:nvPr/>
        </p:nvCxnSpPr>
        <p:spPr>
          <a:xfrm flipV="1">
            <a:off x="5317355" y="3799113"/>
            <a:ext cx="1785320" cy="36882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154" idx="2"/>
            <a:endCxn id="103" idx="6"/>
          </p:cNvCxnSpPr>
          <p:nvPr/>
        </p:nvCxnSpPr>
        <p:spPr>
          <a:xfrm flipH="1" flipV="1">
            <a:off x="6481135" y="2846035"/>
            <a:ext cx="365021" cy="36551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184" idx="2"/>
            <a:endCxn id="154" idx="6"/>
          </p:cNvCxnSpPr>
          <p:nvPr/>
        </p:nvCxnSpPr>
        <p:spPr>
          <a:xfrm flipH="1" flipV="1">
            <a:off x="6846156" y="3293016"/>
            <a:ext cx="296270" cy="46634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38" idx="7"/>
            <a:endCxn id="222" idx="2"/>
          </p:cNvCxnSpPr>
          <p:nvPr/>
        </p:nvCxnSpPr>
        <p:spPr>
          <a:xfrm>
            <a:off x="4992158" y="3517149"/>
            <a:ext cx="253335" cy="57892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38" idx="2"/>
            <a:endCxn id="230" idx="6"/>
          </p:cNvCxnSpPr>
          <p:nvPr/>
        </p:nvCxnSpPr>
        <p:spPr>
          <a:xfrm flipV="1">
            <a:off x="4962474" y="2939120"/>
            <a:ext cx="40062" cy="50636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62" idx="0"/>
            <a:endCxn id="246" idx="0"/>
          </p:cNvCxnSpPr>
          <p:nvPr/>
        </p:nvCxnSpPr>
        <p:spPr>
          <a:xfrm flipV="1">
            <a:off x="3062575" y="3221041"/>
            <a:ext cx="833260" cy="9111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2" idx="2"/>
            <a:endCxn id="270" idx="2"/>
          </p:cNvCxnSpPr>
          <p:nvPr/>
        </p:nvCxnSpPr>
        <p:spPr>
          <a:xfrm>
            <a:off x="3014491" y="3264068"/>
            <a:ext cx="29089" cy="77409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54" idx="4"/>
            <a:endCxn id="270" idx="0"/>
          </p:cNvCxnSpPr>
          <p:nvPr/>
        </p:nvCxnSpPr>
        <p:spPr>
          <a:xfrm flipH="1" flipV="1">
            <a:off x="3089479" y="4084060"/>
            <a:ext cx="784677" cy="4525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54" idx="0"/>
            <a:endCxn id="222" idx="4"/>
          </p:cNvCxnSpPr>
          <p:nvPr/>
        </p:nvCxnSpPr>
        <p:spPr>
          <a:xfrm>
            <a:off x="3964251" y="4129310"/>
            <a:ext cx="1209380" cy="3863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3" idx="1"/>
            <a:endCxn id="52" idx="5"/>
          </p:cNvCxnSpPr>
          <p:nvPr/>
        </p:nvCxnSpPr>
        <p:spPr>
          <a:xfrm flipV="1">
            <a:off x="6181736" y="2268383"/>
            <a:ext cx="110831" cy="2387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34" idx="4"/>
            <a:endCxn id="83" idx="1"/>
          </p:cNvCxnSpPr>
          <p:nvPr/>
        </p:nvCxnSpPr>
        <p:spPr>
          <a:xfrm flipV="1">
            <a:off x="6048584" y="2589467"/>
            <a:ext cx="577427" cy="40895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3" idx="4"/>
            <a:endCxn id="73" idx="0"/>
          </p:cNvCxnSpPr>
          <p:nvPr/>
        </p:nvCxnSpPr>
        <p:spPr>
          <a:xfrm>
            <a:off x="6586735" y="2605736"/>
            <a:ext cx="137839" cy="1475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3" idx="0"/>
            <a:endCxn id="73" idx="4"/>
          </p:cNvCxnSpPr>
          <p:nvPr/>
        </p:nvCxnSpPr>
        <p:spPr>
          <a:xfrm flipV="1">
            <a:off x="6519097" y="2620491"/>
            <a:ext cx="145513" cy="18758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3" idx="5"/>
            <a:endCxn id="123" idx="0"/>
          </p:cNvCxnSpPr>
          <p:nvPr/>
        </p:nvCxnSpPr>
        <p:spPr>
          <a:xfrm flipV="1">
            <a:off x="6197743" y="3157630"/>
            <a:ext cx="603073" cy="29416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3" idx="4"/>
            <a:endCxn id="133" idx="0"/>
          </p:cNvCxnSpPr>
          <p:nvPr/>
        </p:nvCxnSpPr>
        <p:spPr>
          <a:xfrm flipV="1">
            <a:off x="6751862" y="2984354"/>
            <a:ext cx="614864" cy="17327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33" idx="4"/>
            <a:endCxn id="154" idx="0"/>
          </p:cNvCxnSpPr>
          <p:nvPr/>
        </p:nvCxnSpPr>
        <p:spPr>
          <a:xfrm flipH="1">
            <a:off x="6886888" y="2984354"/>
            <a:ext cx="418058" cy="26793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64" idx="4"/>
            <a:endCxn id="174" idx="0"/>
          </p:cNvCxnSpPr>
          <p:nvPr/>
        </p:nvCxnSpPr>
        <p:spPr>
          <a:xfrm flipH="1">
            <a:off x="9183544" y="3552970"/>
            <a:ext cx="451820" cy="4556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44" idx="4"/>
            <a:endCxn id="184" idx="0"/>
          </p:cNvCxnSpPr>
          <p:nvPr/>
        </p:nvCxnSpPr>
        <p:spPr>
          <a:xfrm flipH="1">
            <a:off x="7182177" y="3680761"/>
            <a:ext cx="1303155" cy="11835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22" idx="7"/>
            <a:endCxn id="214" idx="3"/>
          </p:cNvCxnSpPr>
          <p:nvPr/>
        </p:nvCxnSpPr>
        <p:spPr>
          <a:xfrm>
            <a:off x="5296307" y="4218754"/>
            <a:ext cx="860434" cy="53178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04" idx="3"/>
            <a:endCxn id="214" idx="7"/>
          </p:cNvCxnSpPr>
          <p:nvPr/>
        </p:nvCxnSpPr>
        <p:spPr>
          <a:xfrm flipH="1" flipV="1">
            <a:off x="6230579" y="4824376"/>
            <a:ext cx="1004858" cy="65222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94" idx="3"/>
            <a:endCxn id="204" idx="7"/>
          </p:cNvCxnSpPr>
          <p:nvPr/>
        </p:nvCxnSpPr>
        <p:spPr>
          <a:xfrm flipH="1" flipV="1">
            <a:off x="7278069" y="5519232"/>
            <a:ext cx="381933" cy="34089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30" idx="4"/>
            <a:endCxn id="246" idx="0"/>
          </p:cNvCxnSpPr>
          <p:nvPr/>
        </p:nvCxnSpPr>
        <p:spPr>
          <a:xfrm flipH="1">
            <a:off x="3895835" y="2876097"/>
            <a:ext cx="1043678" cy="34494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5858935" y="2786020"/>
            <a:ext cx="576690" cy="424811"/>
            <a:chOff x="8489188" y="1645907"/>
            <a:chExt cx="576690" cy="424811"/>
          </a:xfrm>
        </p:grpSpPr>
        <p:grpSp>
          <p:nvGrpSpPr>
            <p:cNvPr id="29" name="Group 28"/>
            <p:cNvGrpSpPr/>
            <p:nvPr/>
          </p:nvGrpSpPr>
          <p:grpSpPr>
            <a:xfrm rot="5400000">
              <a:off x="8489188" y="1645907"/>
              <a:ext cx="424811" cy="424812"/>
              <a:chOff x="2184400" y="1818640"/>
              <a:chExt cx="426720" cy="426720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5" name="Oval 3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6" name="Straight Connector 35"/>
                <p:cNvCxnSpPr>
                  <a:stCxn id="35" idx="0"/>
                  <a:endCxn id="3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>
                  <a:stCxn id="35" idx="2"/>
                  <a:endCxn id="3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Oval 3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8545268" y="169836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31" name="Rounded Rectangle 3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5</a:t>
                </a:r>
                <a:endParaRPr lang="fr-CH" sz="1400" b="1" dirty="0"/>
              </a:p>
            </p:txBody>
          </p:sp>
        </p:grpSp>
      </p:grpSp>
      <p:cxnSp>
        <p:nvCxnSpPr>
          <p:cNvPr id="38" name="Straight Connector 37"/>
          <p:cNvCxnSpPr>
            <a:stCxn id="93" idx="4"/>
            <a:endCxn id="42" idx="1"/>
          </p:cNvCxnSpPr>
          <p:nvPr/>
        </p:nvCxnSpPr>
        <p:spPr>
          <a:xfrm flipV="1">
            <a:off x="5836554" y="2417993"/>
            <a:ext cx="186421" cy="17234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2" idx="4"/>
            <a:endCxn id="52" idx="0"/>
          </p:cNvCxnSpPr>
          <p:nvPr/>
        </p:nvCxnSpPr>
        <p:spPr>
          <a:xfrm flipV="1">
            <a:off x="5981352" y="2250160"/>
            <a:ext cx="355209" cy="18507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5778164" y="2207664"/>
            <a:ext cx="567388" cy="455139"/>
            <a:chOff x="7050245" y="1262503"/>
            <a:chExt cx="567388" cy="455139"/>
          </a:xfrm>
        </p:grpSpPr>
        <p:grpSp>
          <p:nvGrpSpPr>
            <p:cNvPr id="41" name="Group 40"/>
            <p:cNvGrpSpPr/>
            <p:nvPr/>
          </p:nvGrpSpPr>
          <p:grpSpPr>
            <a:xfrm rot="5400000">
              <a:off x="7050245" y="1262503"/>
              <a:ext cx="455139" cy="455140"/>
              <a:chOff x="2321560" y="96520"/>
              <a:chExt cx="1010920" cy="1010920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6" name="Straight Connector 45"/>
              <p:cNvCxnSpPr>
                <a:stCxn id="45" idx="0"/>
                <a:endCxn id="4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45" idx="2"/>
                <a:endCxn id="4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Oval 41"/>
            <p:cNvSpPr/>
            <p:nvPr/>
          </p:nvSpPr>
          <p:spPr>
            <a:xfrm rot="5400000">
              <a:off x="7253433" y="1465691"/>
              <a:ext cx="48764" cy="4876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7097023" y="1324380"/>
              <a:ext cx="316230" cy="3162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132203" y="132684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070256" y="2009627"/>
            <a:ext cx="585426" cy="481067"/>
            <a:chOff x="6624893" y="1473646"/>
            <a:chExt cx="585426" cy="481067"/>
          </a:xfrm>
        </p:grpSpPr>
        <p:grpSp>
          <p:nvGrpSpPr>
            <p:cNvPr id="49" name="Group 48"/>
            <p:cNvGrpSpPr/>
            <p:nvPr/>
          </p:nvGrpSpPr>
          <p:grpSpPr>
            <a:xfrm rot="5400000">
              <a:off x="6624893" y="1473646"/>
              <a:ext cx="481067" cy="481067"/>
              <a:chOff x="2184400" y="1818640"/>
              <a:chExt cx="426720" cy="426720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3" name="Oval 5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4" name="Straight Connector 53"/>
                <p:cNvCxnSpPr>
                  <a:stCxn id="53" idx="0"/>
                  <a:endCxn id="5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>
                  <a:stCxn id="53" idx="2"/>
                  <a:endCxn id="5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Oval 5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6724889" y="156512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cxnSp>
        <p:nvCxnSpPr>
          <p:cNvPr id="56" name="Straight Connector 55"/>
          <p:cNvCxnSpPr>
            <a:stCxn id="103" idx="3"/>
            <a:endCxn id="63" idx="7"/>
          </p:cNvCxnSpPr>
          <p:nvPr/>
        </p:nvCxnSpPr>
        <p:spPr>
          <a:xfrm flipH="1" flipV="1">
            <a:off x="6181736" y="2342783"/>
            <a:ext cx="272556" cy="43844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5823024" y="1984073"/>
            <a:ext cx="666898" cy="666898"/>
            <a:chOff x="5859355" y="1777583"/>
            <a:chExt cx="666898" cy="666898"/>
          </a:xfrm>
        </p:grpSpPr>
        <p:grpSp>
          <p:nvGrpSpPr>
            <p:cNvPr id="58" name="Group 57"/>
            <p:cNvGrpSpPr/>
            <p:nvPr/>
          </p:nvGrpSpPr>
          <p:grpSpPr>
            <a:xfrm rot="5400000">
              <a:off x="5859355" y="1777583"/>
              <a:ext cx="666898" cy="666898"/>
              <a:chOff x="2184400" y="1818640"/>
              <a:chExt cx="426720" cy="42672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5" name="Straight Connector 64"/>
                <p:cNvCxnSpPr>
                  <a:stCxn id="64" idx="0"/>
                  <a:endCxn id="6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stCxn id="64" idx="2"/>
                  <a:endCxn id="6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Oval 6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6000685" y="1925968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60" name="Rounded Rectangle 5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4</a:t>
                </a:r>
                <a:endParaRPr lang="fr-CH" sz="1400" b="1" dirty="0"/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6414754" y="2340655"/>
            <a:ext cx="638879" cy="559674"/>
            <a:chOff x="7176787" y="1970319"/>
            <a:chExt cx="638879" cy="559674"/>
          </a:xfrm>
        </p:grpSpPr>
        <p:grpSp>
          <p:nvGrpSpPr>
            <p:cNvPr id="68" name="Group 67"/>
            <p:cNvGrpSpPr/>
            <p:nvPr/>
          </p:nvGrpSpPr>
          <p:grpSpPr>
            <a:xfrm rot="5400000">
              <a:off x="7176787" y="1970319"/>
              <a:ext cx="559674" cy="559674"/>
              <a:chOff x="2184400" y="1818640"/>
              <a:chExt cx="426720" cy="426720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4" name="Oval 7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5" name="Straight Connector 74"/>
                <p:cNvCxnSpPr>
                  <a:stCxn id="74" idx="0"/>
                  <a:endCxn id="7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>
                  <a:stCxn id="74" idx="2"/>
                  <a:endCxn id="7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Oval 7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7295056" y="210311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70" name="Rounded Rectangle 6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7</a:t>
                </a:r>
                <a:endParaRPr lang="fr-CH" sz="1400" b="1" dirty="0"/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6395000" y="2390994"/>
            <a:ext cx="559598" cy="429485"/>
            <a:chOff x="8010589" y="1795715"/>
            <a:chExt cx="559598" cy="429485"/>
          </a:xfrm>
        </p:grpSpPr>
        <p:grpSp>
          <p:nvGrpSpPr>
            <p:cNvPr id="78" name="Group 77"/>
            <p:cNvGrpSpPr/>
            <p:nvPr/>
          </p:nvGrpSpPr>
          <p:grpSpPr>
            <a:xfrm rot="5400000">
              <a:off x="8010589" y="1795715"/>
              <a:ext cx="429485" cy="429485"/>
              <a:chOff x="2184400" y="1818640"/>
              <a:chExt cx="426720" cy="426720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5" name="Straight Connector 84"/>
                <p:cNvCxnSpPr>
                  <a:stCxn id="84" idx="0"/>
                  <a:endCxn id="8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>
                  <a:stCxn id="84" idx="2"/>
                  <a:endCxn id="8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Oval 8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8049577" y="184512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80" name="Rounded Rectangle 7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6</a:t>
                </a:r>
                <a:endParaRPr lang="fr-CH" sz="1400" b="1" dirty="0"/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5665105" y="2398317"/>
            <a:ext cx="550476" cy="384044"/>
            <a:chOff x="7493234" y="1087228"/>
            <a:chExt cx="550476" cy="384044"/>
          </a:xfrm>
        </p:grpSpPr>
        <p:grpSp>
          <p:nvGrpSpPr>
            <p:cNvPr id="88" name="Group 87"/>
            <p:cNvGrpSpPr/>
            <p:nvPr/>
          </p:nvGrpSpPr>
          <p:grpSpPr>
            <a:xfrm rot="5400000">
              <a:off x="7493234" y="1087228"/>
              <a:ext cx="384044" cy="384044"/>
              <a:chOff x="2184400" y="1818640"/>
              <a:chExt cx="426720" cy="42672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4" name="Oval 9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5" name="Straight Connector 94"/>
                <p:cNvCxnSpPr>
                  <a:stCxn id="94" idx="0"/>
                  <a:endCxn id="9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>
                  <a:stCxn id="94" idx="2"/>
                  <a:endCxn id="9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3" name="Oval 9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7523100" y="1122892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90" name="Rounded Rectangle 8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</a:t>
                </a:r>
                <a:endParaRPr lang="fr-CH" sz="1400" b="1" dirty="0"/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6126812" y="2453752"/>
            <a:ext cx="708644" cy="708644"/>
            <a:chOff x="6273361" y="2277120"/>
            <a:chExt cx="708644" cy="708644"/>
          </a:xfrm>
        </p:grpSpPr>
        <p:grpSp>
          <p:nvGrpSpPr>
            <p:cNvPr id="98" name="Group 97"/>
            <p:cNvGrpSpPr/>
            <p:nvPr/>
          </p:nvGrpSpPr>
          <p:grpSpPr>
            <a:xfrm rot="5400000">
              <a:off x="6273361" y="2277120"/>
              <a:ext cx="708644" cy="708644"/>
              <a:chOff x="2184400" y="1818640"/>
              <a:chExt cx="426720" cy="426720"/>
            </a:xfrm>
          </p:grpSpPr>
          <p:grpSp>
            <p:nvGrpSpPr>
              <p:cNvPr id="102" name="Group 10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4" name="Oval 10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5" name="Straight Connector 104"/>
                <p:cNvCxnSpPr>
                  <a:stCxn id="104" idx="0"/>
                  <a:endCxn id="10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>
                  <a:stCxn id="104" idx="2"/>
                  <a:endCxn id="10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Oval 10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6451023" y="246340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00" name="Rounded Rectangle 9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8</a:t>
                </a:r>
                <a:endParaRPr lang="fr-CH" sz="1400" b="1" dirty="0"/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5995465" y="3216353"/>
            <a:ext cx="588391" cy="437717"/>
            <a:chOff x="9104726" y="2533185"/>
            <a:chExt cx="588391" cy="437717"/>
          </a:xfrm>
        </p:grpSpPr>
        <p:grpSp>
          <p:nvGrpSpPr>
            <p:cNvPr id="108" name="Group 107"/>
            <p:cNvGrpSpPr/>
            <p:nvPr/>
          </p:nvGrpSpPr>
          <p:grpSpPr>
            <a:xfrm rot="5400000">
              <a:off x="9104726" y="2533185"/>
              <a:ext cx="437717" cy="437717"/>
              <a:chOff x="2184400" y="1818640"/>
              <a:chExt cx="426720" cy="426720"/>
            </a:xfrm>
          </p:grpSpPr>
          <p:grpSp>
            <p:nvGrpSpPr>
              <p:cNvPr id="112" name="Group 11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4" name="Oval 11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5" name="Straight Connector 114"/>
                <p:cNvCxnSpPr>
                  <a:stCxn id="114" idx="0"/>
                  <a:endCxn id="11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>
                  <a:stCxn id="114" idx="2"/>
                  <a:endCxn id="11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3" name="Oval 11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9172507" y="259419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10" name="Rounded Rectangle 10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9</a:t>
                </a:r>
                <a:endParaRPr lang="fr-CH" sz="1400" b="1" dirty="0"/>
              </a:p>
            </p:txBody>
          </p:sp>
        </p:grpSp>
      </p:grpSp>
      <p:grpSp>
        <p:nvGrpSpPr>
          <p:cNvPr id="117" name="Group 116"/>
          <p:cNvGrpSpPr/>
          <p:nvPr/>
        </p:nvGrpSpPr>
        <p:grpSpPr>
          <a:xfrm>
            <a:off x="6547881" y="2929175"/>
            <a:ext cx="536554" cy="456912"/>
            <a:chOff x="8400358" y="2631443"/>
            <a:chExt cx="536554" cy="456912"/>
          </a:xfrm>
        </p:grpSpPr>
        <p:grpSp>
          <p:nvGrpSpPr>
            <p:cNvPr id="118" name="Group 117"/>
            <p:cNvGrpSpPr/>
            <p:nvPr/>
          </p:nvGrpSpPr>
          <p:grpSpPr>
            <a:xfrm rot="5400000">
              <a:off x="8400359" y="2631442"/>
              <a:ext cx="456912" cy="456913"/>
              <a:chOff x="2184400" y="1818640"/>
              <a:chExt cx="426720" cy="426720"/>
            </a:xfrm>
          </p:grpSpPr>
          <p:grpSp>
            <p:nvGrpSpPr>
              <p:cNvPr id="122" name="Group 12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4" name="Oval 12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5" name="Straight Connector 124"/>
                <p:cNvCxnSpPr>
                  <a:stCxn id="124" idx="0"/>
                  <a:endCxn id="12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/>
                <p:cNvCxnSpPr>
                  <a:stCxn id="124" idx="2"/>
                  <a:endCxn id="12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3" name="Oval 12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19" name="Group 118"/>
            <p:cNvGrpSpPr/>
            <p:nvPr/>
          </p:nvGrpSpPr>
          <p:grpSpPr>
            <a:xfrm>
              <a:off x="8447353" y="2696700"/>
              <a:ext cx="489559" cy="331063"/>
              <a:chOff x="1694373" y="756291"/>
              <a:chExt cx="489559" cy="331063"/>
            </a:xfrm>
            <a:solidFill>
              <a:schemeClr val="bg1">
                <a:alpha val="29000"/>
              </a:schemeClr>
            </a:solidFill>
          </p:grpSpPr>
          <p:sp>
            <p:nvSpPr>
              <p:cNvPr id="120" name="Rounded Rectangle 11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1698502" y="756291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10</a:t>
                </a:r>
                <a:endParaRPr lang="fr-CH" sz="1400" b="1" dirty="0"/>
              </a:p>
            </p:txBody>
          </p:sp>
        </p:grpSp>
      </p:grpSp>
      <p:grpSp>
        <p:nvGrpSpPr>
          <p:cNvPr id="127" name="Group 126"/>
          <p:cNvGrpSpPr/>
          <p:nvPr/>
        </p:nvGrpSpPr>
        <p:grpSpPr>
          <a:xfrm>
            <a:off x="7047522" y="2696041"/>
            <a:ext cx="596916" cy="576627"/>
            <a:chOff x="7699763" y="2653000"/>
            <a:chExt cx="596916" cy="576627"/>
          </a:xfrm>
        </p:grpSpPr>
        <p:grpSp>
          <p:nvGrpSpPr>
            <p:cNvPr id="128" name="Group 127"/>
            <p:cNvGrpSpPr/>
            <p:nvPr/>
          </p:nvGrpSpPr>
          <p:grpSpPr>
            <a:xfrm rot="5400000">
              <a:off x="7699763" y="2653000"/>
              <a:ext cx="576627" cy="576627"/>
              <a:chOff x="2184400" y="1818640"/>
              <a:chExt cx="426720" cy="426720"/>
            </a:xfrm>
          </p:grpSpPr>
          <p:grpSp>
            <p:nvGrpSpPr>
              <p:cNvPr id="132" name="Group 13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5" name="Straight Connector 134"/>
                <p:cNvCxnSpPr>
                  <a:stCxn id="134" idx="0"/>
                  <a:endCxn id="13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>
                  <a:stCxn id="134" idx="2"/>
                  <a:endCxn id="13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3" name="Oval 13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9" name="Group 128"/>
            <p:cNvGrpSpPr/>
            <p:nvPr/>
          </p:nvGrpSpPr>
          <p:grpSpPr>
            <a:xfrm>
              <a:off x="7776069" y="277802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30" name="Rounded Rectangle 12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11</a:t>
                </a:r>
                <a:endParaRPr lang="fr-CH" sz="1400" b="1" dirty="0"/>
              </a:p>
            </p:txBody>
          </p:sp>
        </p:grpSp>
      </p:grpSp>
      <p:cxnSp>
        <p:nvCxnSpPr>
          <p:cNvPr id="137" name="Straight Connector 136"/>
          <p:cNvCxnSpPr>
            <a:stCxn id="174" idx="4"/>
            <a:endCxn id="144" idx="0"/>
          </p:cNvCxnSpPr>
          <p:nvPr/>
        </p:nvCxnSpPr>
        <p:spPr>
          <a:xfrm flipH="1">
            <a:off x="8544245" y="3598539"/>
            <a:ext cx="589463" cy="8222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Group 137"/>
          <p:cNvGrpSpPr/>
          <p:nvPr/>
        </p:nvGrpSpPr>
        <p:grpSpPr>
          <a:xfrm>
            <a:off x="8239855" y="3405828"/>
            <a:ext cx="572333" cy="549866"/>
            <a:chOff x="7708699" y="3430372"/>
            <a:chExt cx="572333" cy="549866"/>
          </a:xfrm>
        </p:grpSpPr>
        <p:grpSp>
          <p:nvGrpSpPr>
            <p:cNvPr id="139" name="Group 138"/>
            <p:cNvGrpSpPr/>
            <p:nvPr/>
          </p:nvGrpSpPr>
          <p:grpSpPr>
            <a:xfrm rot="5400000">
              <a:off x="7708699" y="3430372"/>
              <a:ext cx="549866" cy="549866"/>
              <a:chOff x="2184400" y="1818640"/>
              <a:chExt cx="426720" cy="426720"/>
            </a:xfrm>
          </p:grpSpPr>
          <p:grpSp>
            <p:nvGrpSpPr>
              <p:cNvPr id="143" name="Group 14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5" name="Oval 14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6" name="Straight Connector 145"/>
                <p:cNvCxnSpPr>
                  <a:stCxn id="145" idx="0"/>
                  <a:endCxn id="14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>
                  <a:stCxn id="145" idx="2"/>
                  <a:endCxn id="14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4" name="Oval 14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40" name="Group 139"/>
            <p:cNvGrpSpPr/>
            <p:nvPr/>
          </p:nvGrpSpPr>
          <p:grpSpPr>
            <a:xfrm>
              <a:off x="7760422" y="3553219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41" name="Rounded Rectangle 14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15</a:t>
                </a:r>
                <a:endParaRPr lang="fr-CH" sz="1400" b="1" dirty="0"/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6465982" y="2872111"/>
            <a:ext cx="760348" cy="760347"/>
            <a:chOff x="6539134" y="2920879"/>
            <a:chExt cx="760348" cy="760347"/>
          </a:xfrm>
        </p:grpSpPr>
        <p:grpSp>
          <p:nvGrpSpPr>
            <p:cNvPr id="149" name="Group 148"/>
            <p:cNvGrpSpPr/>
            <p:nvPr/>
          </p:nvGrpSpPr>
          <p:grpSpPr>
            <a:xfrm rot="5400000">
              <a:off x="6539134" y="2920879"/>
              <a:ext cx="760347" cy="760348"/>
              <a:chOff x="2184400" y="1818640"/>
              <a:chExt cx="426720" cy="426720"/>
            </a:xfrm>
          </p:grpSpPr>
          <p:grpSp>
            <p:nvGrpSpPr>
              <p:cNvPr id="153" name="Group 15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5" name="Oval 15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6" name="Straight Connector 155"/>
                <p:cNvCxnSpPr>
                  <a:stCxn id="155" idx="0"/>
                  <a:endCxn id="15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>
                  <a:stCxn id="155" idx="2"/>
                  <a:endCxn id="15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4" name="Oval 15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6697498" y="318098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51" name="Rounded Rectangle 15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2" name="TextBox 15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12</a:t>
                </a:r>
                <a:endParaRPr lang="fr-CH" sz="1400" b="1" dirty="0"/>
              </a:p>
            </p:txBody>
          </p:sp>
        </p:grpSp>
      </p:grpSp>
      <p:grpSp>
        <p:nvGrpSpPr>
          <p:cNvPr id="158" name="Group 157"/>
          <p:cNvGrpSpPr/>
          <p:nvPr/>
        </p:nvGrpSpPr>
        <p:grpSpPr>
          <a:xfrm>
            <a:off x="9435139" y="3334484"/>
            <a:ext cx="520610" cy="436972"/>
            <a:chOff x="8877602" y="3703024"/>
            <a:chExt cx="520610" cy="436972"/>
          </a:xfrm>
        </p:grpSpPr>
        <p:grpSp>
          <p:nvGrpSpPr>
            <p:cNvPr id="159" name="Group 158"/>
            <p:cNvGrpSpPr/>
            <p:nvPr/>
          </p:nvGrpSpPr>
          <p:grpSpPr>
            <a:xfrm rot="5400000">
              <a:off x="8882749" y="3703023"/>
              <a:ext cx="436972" cy="436973"/>
              <a:chOff x="2184400" y="1818640"/>
              <a:chExt cx="426720" cy="426720"/>
            </a:xfrm>
          </p:grpSpPr>
          <p:grpSp>
            <p:nvGrpSpPr>
              <p:cNvPr id="163" name="Group 16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5" name="Oval 16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6" name="Straight Connector 165"/>
                <p:cNvCxnSpPr>
                  <a:stCxn id="165" idx="0"/>
                  <a:endCxn id="16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>
                  <a:stCxn id="165" idx="2"/>
                  <a:endCxn id="16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4" name="Oval 16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60" name="Group 159"/>
            <p:cNvGrpSpPr/>
            <p:nvPr/>
          </p:nvGrpSpPr>
          <p:grpSpPr>
            <a:xfrm>
              <a:off x="8877602" y="3763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61" name="Rounded Rectangle 16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2" name="TextBox 16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13</a:t>
                </a:r>
                <a:endParaRPr lang="fr-CH" sz="1400" b="1" dirty="0"/>
              </a:p>
            </p:txBody>
          </p:sp>
        </p:grpSp>
      </p:grpSp>
      <p:grpSp>
        <p:nvGrpSpPr>
          <p:cNvPr id="168" name="Group 167"/>
          <p:cNvGrpSpPr/>
          <p:nvPr/>
        </p:nvGrpSpPr>
        <p:grpSpPr>
          <a:xfrm>
            <a:off x="8926053" y="3365967"/>
            <a:ext cx="535236" cy="465145"/>
            <a:chOff x="8312696" y="3643825"/>
            <a:chExt cx="535236" cy="465145"/>
          </a:xfrm>
        </p:grpSpPr>
        <p:grpSp>
          <p:nvGrpSpPr>
            <p:cNvPr id="169" name="Group 168"/>
            <p:cNvGrpSpPr/>
            <p:nvPr/>
          </p:nvGrpSpPr>
          <p:grpSpPr>
            <a:xfrm rot="5400000">
              <a:off x="8312696" y="3643825"/>
              <a:ext cx="465145" cy="465146"/>
              <a:chOff x="2184400" y="1818640"/>
              <a:chExt cx="426720" cy="426720"/>
            </a:xfrm>
          </p:grpSpPr>
          <p:grpSp>
            <p:nvGrpSpPr>
              <p:cNvPr id="173" name="Group 17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5" name="Oval 17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6" name="Straight Connector 175"/>
                <p:cNvCxnSpPr>
                  <a:stCxn id="175" idx="0"/>
                  <a:endCxn id="17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/>
                <p:cNvCxnSpPr>
                  <a:stCxn id="175" idx="2"/>
                  <a:endCxn id="17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4" name="Oval 17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70" name="Group 169"/>
            <p:cNvGrpSpPr/>
            <p:nvPr/>
          </p:nvGrpSpPr>
          <p:grpSpPr>
            <a:xfrm>
              <a:off x="8327322" y="370855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71" name="Rounded Rectangle 17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2" name="TextBox 17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14</a:t>
                </a:r>
                <a:endParaRPr lang="fr-CH" sz="1400" b="1" dirty="0"/>
              </a:p>
            </p:txBody>
          </p:sp>
        </p:grpSp>
      </p:grpSp>
      <p:grpSp>
        <p:nvGrpSpPr>
          <p:cNvPr id="178" name="Group 177"/>
          <p:cNvGrpSpPr/>
          <p:nvPr/>
        </p:nvGrpSpPr>
        <p:grpSpPr>
          <a:xfrm>
            <a:off x="6771409" y="3428097"/>
            <a:ext cx="742033" cy="742033"/>
            <a:chOff x="6635189" y="3247080"/>
            <a:chExt cx="742033" cy="742033"/>
          </a:xfrm>
        </p:grpSpPr>
        <p:grpSp>
          <p:nvGrpSpPr>
            <p:cNvPr id="179" name="Group 178"/>
            <p:cNvGrpSpPr/>
            <p:nvPr/>
          </p:nvGrpSpPr>
          <p:grpSpPr>
            <a:xfrm rot="5400000">
              <a:off x="6635189" y="3247080"/>
              <a:ext cx="742033" cy="742033"/>
              <a:chOff x="2184400" y="1818640"/>
              <a:chExt cx="426720" cy="426720"/>
            </a:xfrm>
          </p:grpSpPr>
          <p:grpSp>
            <p:nvGrpSpPr>
              <p:cNvPr id="183" name="Group 18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5" name="Oval 18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6" name="Straight Connector 185"/>
                <p:cNvCxnSpPr>
                  <a:stCxn id="185" idx="0"/>
                  <a:endCxn id="18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>
                  <a:stCxn id="185" idx="2"/>
                  <a:endCxn id="18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4" name="Oval 18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80" name="Group 179"/>
            <p:cNvGrpSpPr/>
            <p:nvPr/>
          </p:nvGrpSpPr>
          <p:grpSpPr>
            <a:xfrm>
              <a:off x="6790552" y="3464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81" name="Rounded Rectangle 18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2" name="TextBox 18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16</a:t>
                </a:r>
                <a:endParaRPr lang="fr-CH" sz="1400" b="1" dirty="0"/>
              </a:p>
            </p:txBody>
          </p:sp>
        </p:grpSp>
      </p:grpSp>
      <p:grpSp>
        <p:nvGrpSpPr>
          <p:cNvPr id="188" name="Group 187"/>
          <p:cNvGrpSpPr/>
          <p:nvPr/>
        </p:nvGrpSpPr>
        <p:grpSpPr>
          <a:xfrm>
            <a:off x="7457540" y="5679539"/>
            <a:ext cx="520610" cy="390780"/>
            <a:chOff x="7013988" y="5781193"/>
            <a:chExt cx="520610" cy="390780"/>
          </a:xfrm>
        </p:grpSpPr>
        <p:grpSp>
          <p:nvGrpSpPr>
            <p:cNvPr id="189" name="Group 188"/>
            <p:cNvGrpSpPr/>
            <p:nvPr/>
          </p:nvGrpSpPr>
          <p:grpSpPr>
            <a:xfrm rot="5400000">
              <a:off x="7035863" y="5781193"/>
              <a:ext cx="390780" cy="390780"/>
              <a:chOff x="2184400" y="1818640"/>
              <a:chExt cx="426720" cy="426720"/>
            </a:xfrm>
          </p:grpSpPr>
          <p:grpSp>
            <p:nvGrpSpPr>
              <p:cNvPr id="193" name="Group 19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95" name="Oval 19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6" name="Straight Connector 195"/>
                <p:cNvCxnSpPr>
                  <a:stCxn id="195" idx="0"/>
                  <a:endCxn id="19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>
                  <a:stCxn id="195" idx="2"/>
                  <a:endCxn id="19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4" name="Oval 19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7013988" y="581106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91" name="Rounded Rectangle 19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2" name="TextBox 19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17</a:t>
                </a:r>
                <a:endParaRPr lang="fr-CH" sz="1400" b="1" dirty="0"/>
              </a:p>
            </p:txBody>
          </p:sp>
        </p:grpSp>
      </p:grpSp>
      <p:grpSp>
        <p:nvGrpSpPr>
          <p:cNvPr id="198" name="Group 197"/>
          <p:cNvGrpSpPr/>
          <p:nvPr/>
        </p:nvGrpSpPr>
        <p:grpSpPr>
          <a:xfrm>
            <a:off x="6975393" y="5216558"/>
            <a:ext cx="589895" cy="562718"/>
            <a:chOff x="6340864" y="5126223"/>
            <a:chExt cx="589895" cy="562718"/>
          </a:xfrm>
        </p:grpSpPr>
        <p:grpSp>
          <p:nvGrpSpPr>
            <p:cNvPr id="199" name="Group 198"/>
            <p:cNvGrpSpPr/>
            <p:nvPr/>
          </p:nvGrpSpPr>
          <p:grpSpPr>
            <a:xfrm rot="5400000">
              <a:off x="6340864" y="5126223"/>
              <a:ext cx="562718" cy="562718"/>
              <a:chOff x="2184400" y="1818640"/>
              <a:chExt cx="426720" cy="426720"/>
            </a:xfrm>
          </p:grpSpPr>
          <p:grpSp>
            <p:nvGrpSpPr>
              <p:cNvPr id="203" name="Group 20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6" name="Straight Connector 205"/>
                <p:cNvCxnSpPr>
                  <a:stCxn id="205" idx="0"/>
                  <a:endCxn id="20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/>
                <p:cNvCxnSpPr>
                  <a:stCxn id="205" idx="2"/>
                  <a:endCxn id="20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4" name="Oval 20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6410149" y="524923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1" name="Rounded Rectangle 20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2" name="TextBox 20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18</a:t>
                </a:r>
                <a:endParaRPr lang="fr-CH" sz="1400" b="1" dirty="0"/>
              </a:p>
            </p:txBody>
          </p:sp>
        </p:grpSp>
      </p:grpSp>
      <p:grpSp>
        <p:nvGrpSpPr>
          <p:cNvPr id="208" name="Group 207"/>
          <p:cNvGrpSpPr/>
          <p:nvPr/>
        </p:nvGrpSpPr>
        <p:grpSpPr>
          <a:xfrm>
            <a:off x="5706335" y="4300136"/>
            <a:ext cx="974647" cy="974645"/>
            <a:chOff x="5454191" y="4288147"/>
            <a:chExt cx="974647" cy="974645"/>
          </a:xfrm>
        </p:grpSpPr>
        <p:grpSp>
          <p:nvGrpSpPr>
            <p:cNvPr id="209" name="Group 208"/>
            <p:cNvGrpSpPr/>
            <p:nvPr/>
          </p:nvGrpSpPr>
          <p:grpSpPr>
            <a:xfrm rot="5400000">
              <a:off x="5454192" y="4288146"/>
              <a:ext cx="974645" cy="974647"/>
              <a:chOff x="2184400" y="1818640"/>
              <a:chExt cx="426720" cy="426720"/>
            </a:xfrm>
          </p:grpSpPr>
          <p:grpSp>
            <p:nvGrpSpPr>
              <p:cNvPr id="213" name="Group 21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5" name="Oval 21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6" name="Straight Connector 215"/>
                <p:cNvCxnSpPr>
                  <a:stCxn id="215" idx="0"/>
                  <a:endCxn id="21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>
                  <a:stCxn id="215" idx="2"/>
                  <a:endCxn id="21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4" name="Oval 21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0" name="Group 209"/>
            <p:cNvGrpSpPr/>
            <p:nvPr/>
          </p:nvGrpSpPr>
          <p:grpSpPr>
            <a:xfrm>
              <a:off x="5730327" y="462673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1" name="Rounded Rectangle 21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2" name="TextBox 21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19</a:t>
                </a:r>
                <a:endParaRPr lang="fr-CH" sz="1400" b="1" dirty="0"/>
              </a:p>
            </p:txBody>
          </p:sp>
        </p:grpSp>
      </p:grpSp>
      <p:grpSp>
        <p:nvGrpSpPr>
          <p:cNvPr id="218" name="Group 217"/>
          <p:cNvGrpSpPr/>
          <p:nvPr/>
        </p:nvGrpSpPr>
        <p:grpSpPr>
          <a:xfrm>
            <a:off x="4574763" y="3497214"/>
            <a:ext cx="1341457" cy="1341456"/>
            <a:chOff x="4416652" y="3410374"/>
            <a:chExt cx="1341457" cy="1341456"/>
          </a:xfrm>
        </p:grpSpPr>
        <p:grpSp>
          <p:nvGrpSpPr>
            <p:cNvPr id="219" name="Group 218"/>
            <p:cNvGrpSpPr/>
            <p:nvPr/>
          </p:nvGrpSpPr>
          <p:grpSpPr>
            <a:xfrm rot="5400000">
              <a:off x="4416653" y="3410373"/>
              <a:ext cx="1341456" cy="1341457"/>
              <a:chOff x="2184400" y="1818640"/>
              <a:chExt cx="426720" cy="426720"/>
            </a:xfrm>
          </p:grpSpPr>
          <p:grpSp>
            <p:nvGrpSpPr>
              <p:cNvPr id="221" name="Group 22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3" name="Oval 22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4" name="Straight Connector 223"/>
                <p:cNvCxnSpPr>
                  <a:stCxn id="223" idx="0"/>
                  <a:endCxn id="22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>
                  <a:stCxn id="223" idx="2"/>
                  <a:endCxn id="22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2" name="Oval 22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0" name="TextBox 219"/>
            <p:cNvSpPr txBox="1"/>
            <p:nvPr/>
          </p:nvSpPr>
          <p:spPr>
            <a:xfrm>
              <a:off x="4896772" y="392552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226" name="Group 225"/>
          <p:cNvGrpSpPr/>
          <p:nvPr/>
        </p:nvGrpSpPr>
        <p:grpSpPr>
          <a:xfrm>
            <a:off x="4414308" y="2287871"/>
            <a:ext cx="1176454" cy="1176454"/>
            <a:chOff x="4195107" y="2403432"/>
            <a:chExt cx="1025112" cy="1025112"/>
          </a:xfrm>
        </p:grpSpPr>
        <p:grpSp>
          <p:nvGrpSpPr>
            <p:cNvPr id="227" name="Group 226"/>
            <p:cNvGrpSpPr/>
            <p:nvPr/>
          </p:nvGrpSpPr>
          <p:grpSpPr>
            <a:xfrm rot="5400000">
              <a:off x="4195107" y="2403432"/>
              <a:ext cx="1025112" cy="1025112"/>
              <a:chOff x="2184400" y="1818640"/>
              <a:chExt cx="426720" cy="426720"/>
            </a:xfrm>
          </p:grpSpPr>
          <p:grpSp>
            <p:nvGrpSpPr>
              <p:cNvPr id="229" name="Group 22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1" name="Oval 23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2" name="Straight Connector 231"/>
                <p:cNvCxnSpPr>
                  <a:stCxn id="231" idx="0"/>
                  <a:endCxn id="23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>
                  <a:stCxn id="231" idx="2"/>
                  <a:endCxn id="23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0" name="Oval 22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8" name="TextBox 227"/>
            <p:cNvSpPr txBox="1"/>
            <p:nvPr/>
          </p:nvSpPr>
          <p:spPr>
            <a:xfrm>
              <a:off x="4516108" y="274110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4570650" y="3095643"/>
            <a:ext cx="783647" cy="783647"/>
            <a:chOff x="4332787" y="3163365"/>
            <a:chExt cx="783647" cy="783647"/>
          </a:xfrm>
        </p:grpSpPr>
        <p:grpSp>
          <p:nvGrpSpPr>
            <p:cNvPr id="235" name="Group 234"/>
            <p:cNvGrpSpPr/>
            <p:nvPr/>
          </p:nvGrpSpPr>
          <p:grpSpPr>
            <a:xfrm rot="5400000">
              <a:off x="4332787" y="3163365"/>
              <a:ext cx="783647" cy="783647"/>
              <a:chOff x="2184400" y="1818640"/>
              <a:chExt cx="426720" cy="426720"/>
            </a:xfrm>
          </p:grpSpPr>
          <p:grpSp>
            <p:nvGrpSpPr>
              <p:cNvPr id="237" name="Group 23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9" name="Oval 23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0" name="Straight Connector 239"/>
                <p:cNvCxnSpPr>
                  <a:stCxn id="239" idx="0"/>
                  <a:endCxn id="23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/>
                <p:cNvCxnSpPr>
                  <a:stCxn id="239" idx="2"/>
                  <a:endCxn id="23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8" name="Oval 23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6" name="TextBox 235"/>
            <p:cNvSpPr txBox="1"/>
            <p:nvPr/>
          </p:nvSpPr>
          <p:spPr>
            <a:xfrm>
              <a:off x="4535627" y="338030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22</a:t>
              </a:r>
              <a:endParaRPr lang="fr-CH" sz="1400" b="1" dirty="0"/>
            </a:p>
          </p:txBody>
        </p:sp>
      </p:grpSp>
      <p:grpSp>
        <p:nvGrpSpPr>
          <p:cNvPr id="242" name="Group 241"/>
          <p:cNvGrpSpPr/>
          <p:nvPr/>
        </p:nvGrpSpPr>
        <p:grpSpPr>
          <a:xfrm>
            <a:off x="3430336" y="2800591"/>
            <a:ext cx="840901" cy="840901"/>
            <a:chOff x="3393673" y="2764833"/>
            <a:chExt cx="840901" cy="840901"/>
          </a:xfrm>
        </p:grpSpPr>
        <p:grpSp>
          <p:nvGrpSpPr>
            <p:cNvPr id="243" name="Group 242"/>
            <p:cNvGrpSpPr/>
            <p:nvPr/>
          </p:nvGrpSpPr>
          <p:grpSpPr>
            <a:xfrm rot="5400000">
              <a:off x="3393673" y="2764833"/>
              <a:ext cx="840901" cy="840901"/>
              <a:chOff x="2184400" y="1818640"/>
              <a:chExt cx="426720" cy="426720"/>
            </a:xfrm>
          </p:grpSpPr>
          <p:grpSp>
            <p:nvGrpSpPr>
              <p:cNvPr id="245" name="Group 24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7" name="Oval 24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8" name="Straight Connector 247"/>
                <p:cNvCxnSpPr>
                  <a:stCxn id="247" idx="0"/>
                  <a:endCxn id="24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>
                  <a:stCxn id="247" idx="2"/>
                  <a:endCxn id="24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6" name="Oval 24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4" name="TextBox 243"/>
            <p:cNvSpPr txBox="1"/>
            <p:nvPr/>
          </p:nvSpPr>
          <p:spPr>
            <a:xfrm>
              <a:off x="3627117" y="303139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3498752" y="3708860"/>
            <a:ext cx="840901" cy="840901"/>
            <a:chOff x="3497176" y="3622680"/>
            <a:chExt cx="840901" cy="840901"/>
          </a:xfrm>
        </p:grpSpPr>
        <p:grpSp>
          <p:nvGrpSpPr>
            <p:cNvPr id="251" name="Group 250"/>
            <p:cNvGrpSpPr/>
            <p:nvPr/>
          </p:nvGrpSpPr>
          <p:grpSpPr>
            <a:xfrm rot="5400000">
              <a:off x="3497176" y="3622680"/>
              <a:ext cx="840901" cy="840901"/>
              <a:chOff x="2184400" y="1818640"/>
              <a:chExt cx="426720" cy="426720"/>
            </a:xfrm>
          </p:grpSpPr>
          <p:grpSp>
            <p:nvGrpSpPr>
              <p:cNvPr id="253" name="Group 25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5" name="Oval 25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6" name="Straight Connector 255"/>
                <p:cNvCxnSpPr>
                  <a:stCxn id="255" idx="0"/>
                  <a:endCxn id="25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>
                  <a:stCxn id="255" idx="2"/>
                  <a:endCxn id="25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4" name="Oval 25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2" name="TextBox 251"/>
            <p:cNvSpPr txBox="1"/>
            <p:nvPr/>
          </p:nvSpPr>
          <p:spPr>
            <a:xfrm>
              <a:off x="3734771" y="387074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24</a:t>
              </a:r>
              <a:endParaRPr lang="fr-CH" sz="1400" b="1" dirty="0"/>
            </a:p>
          </p:txBody>
        </p:sp>
      </p:grpSp>
      <p:grpSp>
        <p:nvGrpSpPr>
          <p:cNvPr id="258" name="Group 257"/>
          <p:cNvGrpSpPr/>
          <p:nvPr/>
        </p:nvGrpSpPr>
        <p:grpSpPr>
          <a:xfrm>
            <a:off x="2565694" y="2863357"/>
            <a:ext cx="897592" cy="897592"/>
            <a:chOff x="2573293" y="2829996"/>
            <a:chExt cx="897592" cy="897592"/>
          </a:xfrm>
        </p:grpSpPr>
        <p:grpSp>
          <p:nvGrpSpPr>
            <p:cNvPr id="259" name="Group 258"/>
            <p:cNvGrpSpPr/>
            <p:nvPr/>
          </p:nvGrpSpPr>
          <p:grpSpPr>
            <a:xfrm rot="5400000">
              <a:off x="2573293" y="2829996"/>
              <a:ext cx="897592" cy="897592"/>
              <a:chOff x="2184400" y="1818640"/>
              <a:chExt cx="426720" cy="426720"/>
            </a:xfrm>
          </p:grpSpPr>
          <p:grpSp>
            <p:nvGrpSpPr>
              <p:cNvPr id="261" name="Group 26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3" name="Oval 26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4" name="Straight Connector 263"/>
                <p:cNvCxnSpPr>
                  <a:stCxn id="263" idx="0"/>
                  <a:endCxn id="26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>
                  <a:stCxn id="263" idx="2"/>
                  <a:endCxn id="26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2" name="Oval 26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0" name="TextBox 259"/>
            <p:cNvSpPr txBox="1"/>
            <p:nvPr/>
          </p:nvSpPr>
          <p:spPr>
            <a:xfrm>
              <a:off x="2855071" y="3120767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2615183" y="3655664"/>
            <a:ext cx="856794" cy="856793"/>
            <a:chOff x="2583983" y="3578048"/>
            <a:chExt cx="856794" cy="856793"/>
          </a:xfrm>
        </p:grpSpPr>
        <p:grpSp>
          <p:nvGrpSpPr>
            <p:cNvPr id="267" name="Group 266"/>
            <p:cNvGrpSpPr/>
            <p:nvPr/>
          </p:nvGrpSpPr>
          <p:grpSpPr>
            <a:xfrm rot="5400000">
              <a:off x="2583983" y="3578048"/>
              <a:ext cx="856793" cy="856794"/>
              <a:chOff x="2184400" y="1818640"/>
              <a:chExt cx="426720" cy="426720"/>
            </a:xfrm>
          </p:grpSpPr>
          <p:grpSp>
            <p:nvGrpSpPr>
              <p:cNvPr id="269" name="Group 26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71" name="Oval 27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2" name="Straight Connector 271"/>
                <p:cNvCxnSpPr>
                  <a:stCxn id="271" idx="0"/>
                  <a:endCxn id="27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/>
                <p:cNvCxnSpPr>
                  <a:stCxn id="271" idx="2"/>
                  <a:endCxn id="27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0" name="Oval 26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8" name="TextBox 267"/>
            <p:cNvSpPr txBox="1"/>
            <p:nvPr/>
          </p:nvSpPr>
          <p:spPr>
            <a:xfrm>
              <a:off x="2850051" y="3833670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5489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02" y="686027"/>
            <a:ext cx="7314595" cy="548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7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580583" y="1484847"/>
            <a:ext cx="3544437" cy="330437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703257" y="2515265"/>
            <a:ext cx="1331337" cy="124116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364753" y="3137037"/>
            <a:ext cx="4020668" cy="0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69751" y="2139576"/>
            <a:ext cx="3709694" cy="997461"/>
          </a:xfrm>
          <a:prstGeom prst="lin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370735" y="1515950"/>
            <a:ext cx="354157" cy="163303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Oval 25"/>
          <p:cNvSpPr/>
          <p:nvPr/>
        </p:nvSpPr>
        <p:spPr>
          <a:xfrm>
            <a:off x="2236695" y="2096524"/>
            <a:ext cx="2232211" cy="208102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3742117" y="1526110"/>
            <a:ext cx="3759978" cy="1007726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7368926" y="2513411"/>
            <a:ext cx="133169" cy="614052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Oval 57"/>
          <p:cNvSpPr/>
          <p:nvPr/>
        </p:nvSpPr>
        <p:spPr>
          <a:xfrm>
            <a:off x="7328646" y="3092221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319490" y="3094592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0909" r="-9091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500" r="-8929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/>
          <p:cNvSpPr/>
          <p:nvPr/>
        </p:nvSpPr>
        <p:spPr>
          <a:xfrm>
            <a:off x="4878290" y="2161342"/>
            <a:ext cx="2084890" cy="1932241"/>
          </a:xfrm>
          <a:prstGeom prst="ellipse">
            <a:avLst/>
          </a:prstGeom>
          <a:noFill/>
          <a:ln w="28575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5922170" y="2161342"/>
            <a:ext cx="212002" cy="977574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Oval 33"/>
          <p:cNvSpPr/>
          <p:nvPr/>
        </p:nvSpPr>
        <p:spPr>
          <a:xfrm>
            <a:off x="5881888" y="3103674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888302" y="3060372"/>
                <a:ext cx="3434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302" y="3060372"/>
                <a:ext cx="343492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2500" r="-8929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097278" y="2531087"/>
                <a:ext cx="3220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278" y="2531087"/>
                <a:ext cx="322011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321" r="-9434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3288736" y="1564473"/>
                <a:ext cx="3220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736" y="1564473"/>
                <a:ext cx="32201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321" r="-7547" b="-1833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752552" y="2204774"/>
                <a:ext cx="3220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552" y="2204774"/>
                <a:ext cx="322011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3462" r="-11538" b="-1833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840773" y="4388553"/>
                <a:ext cx="2586797" cy="774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773" y="4388553"/>
                <a:ext cx="2586797" cy="77450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024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3" name="Elbow Connector 212"/>
          <p:cNvCxnSpPr>
            <a:stCxn id="7" idx="3"/>
            <a:endCxn id="6" idx="2"/>
          </p:cNvCxnSpPr>
          <p:nvPr/>
        </p:nvCxnSpPr>
        <p:spPr>
          <a:xfrm flipV="1">
            <a:off x="2827971" y="4405016"/>
            <a:ext cx="7495223" cy="972502"/>
          </a:xfrm>
          <a:prstGeom prst="bentConnector2">
            <a:avLst/>
          </a:prstGeom>
          <a:ln w="38100">
            <a:solidFill>
              <a:srgbClr val="9071B3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4" name="Rounded Rectangle 3"/>
          <p:cNvSpPr/>
          <p:nvPr/>
        </p:nvSpPr>
        <p:spPr>
          <a:xfrm>
            <a:off x="113799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27565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1331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Skinning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67777" y="4795540"/>
            <a:ext cx="1560194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High-res) template mesh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31635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Hand data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385184" y="3160099"/>
            <a:ext cx="1463040" cy="1062990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Hand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shape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522844" y="3160099"/>
            <a:ext cx="1463040" cy="1062989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 pose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45401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RGBD frame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2" name="Straight Arrow Connector 71"/>
          <p:cNvCxnSpPr>
            <a:stCxn id="8" idx="2"/>
            <a:endCxn id="4" idx="0"/>
          </p:cNvCxnSpPr>
          <p:nvPr/>
        </p:nvCxnSpPr>
        <p:spPr>
          <a:xfrm>
            <a:off x="204787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4" name="Straight Arrow Connector 73"/>
          <p:cNvCxnSpPr>
            <a:stCxn id="7" idx="0"/>
            <a:endCxn id="4" idx="2"/>
          </p:cNvCxnSpPr>
          <p:nvPr/>
        </p:nvCxnSpPr>
        <p:spPr>
          <a:xfrm flipV="1">
            <a:off x="2047874" y="440501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8" name="Straight Arrow Connector 77"/>
          <p:cNvCxnSpPr>
            <a:stCxn id="4" idx="3"/>
            <a:endCxn id="10" idx="1"/>
          </p:cNvCxnSpPr>
          <p:nvPr/>
        </p:nvCxnSpPr>
        <p:spPr>
          <a:xfrm>
            <a:off x="295775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3" name="Straight Arrow Connector 82"/>
          <p:cNvCxnSpPr>
            <a:stCxn id="10" idx="3"/>
            <a:endCxn id="5" idx="1"/>
          </p:cNvCxnSpPr>
          <p:nvPr/>
        </p:nvCxnSpPr>
        <p:spPr>
          <a:xfrm flipV="1">
            <a:off x="484822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8" name="Straight Arrow Connector 87"/>
          <p:cNvCxnSpPr>
            <a:stCxn id="5" idx="3"/>
            <a:endCxn id="11" idx="1"/>
          </p:cNvCxnSpPr>
          <p:nvPr/>
        </p:nvCxnSpPr>
        <p:spPr>
          <a:xfrm>
            <a:off x="709541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92" name="Straight Arrow Connector 91"/>
          <p:cNvCxnSpPr>
            <a:stCxn id="11" idx="3"/>
            <a:endCxn id="6" idx="1"/>
          </p:cNvCxnSpPr>
          <p:nvPr/>
        </p:nvCxnSpPr>
        <p:spPr>
          <a:xfrm flipV="1">
            <a:off x="898588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187" name="Straight Arrow Connector 186"/>
          <p:cNvCxnSpPr>
            <a:stCxn id="12" idx="2"/>
            <a:endCxn id="5" idx="0"/>
          </p:cNvCxnSpPr>
          <p:nvPr/>
        </p:nvCxnSpPr>
        <p:spPr>
          <a:xfrm>
            <a:off x="618553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201" name="Elbow Connector 200"/>
          <p:cNvCxnSpPr>
            <a:stCxn id="10" idx="2"/>
            <a:endCxn id="6" idx="2"/>
          </p:cNvCxnSpPr>
          <p:nvPr/>
        </p:nvCxnSpPr>
        <p:spPr>
          <a:xfrm rot="16200000" flipH="1">
            <a:off x="7128986" y="1210807"/>
            <a:ext cx="181927" cy="6206490"/>
          </a:xfrm>
          <a:prstGeom prst="bentConnector3">
            <a:avLst>
              <a:gd name="adj1" fmla="val 313614"/>
            </a:avLst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230" name="Title 1"/>
          <p:cNvSpPr>
            <a:spLocks noGrp="1"/>
          </p:cNvSpPr>
          <p:nvPr>
            <p:ph type="title"/>
          </p:nvPr>
        </p:nvSpPr>
        <p:spPr>
          <a:xfrm>
            <a:off x="927734" y="91146"/>
            <a:ext cx="10515600" cy="89029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Generic pipeline</a:t>
            </a:r>
            <a:endParaRPr lang="fr-CH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6602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3065928" y="3283904"/>
            <a:ext cx="251055" cy="32744"/>
          </a:xfrm>
          <a:prstGeom prst="line">
            <a:avLst/>
          </a:prstGeom>
          <a:noFill/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073549" y="1451534"/>
            <a:ext cx="0" cy="2049930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065930" y="3495488"/>
            <a:ext cx="4129740" cy="538631"/>
          </a:xfrm>
          <a:prstGeom prst="line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3016536" y="1066406"/>
                <a:ext cx="3379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536" y="1066406"/>
                <a:ext cx="337978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2727" r="-9091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/>
          <p:cNvCxnSpPr/>
          <p:nvPr/>
        </p:nvCxnSpPr>
        <p:spPr>
          <a:xfrm>
            <a:off x="3065930" y="3495488"/>
            <a:ext cx="1261034" cy="1883337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3065930" y="3238816"/>
            <a:ext cx="5868894" cy="256672"/>
          </a:xfrm>
          <a:prstGeom prst="line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065929" y="1451534"/>
            <a:ext cx="4129741" cy="2582585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065928" y="1451534"/>
            <a:ext cx="5868896" cy="1787282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094955" y="1479707"/>
            <a:ext cx="1232008" cy="3899118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0" name="Oval 79"/>
          <p:cNvSpPr>
            <a:spLocks noChangeAspect="1"/>
          </p:cNvSpPr>
          <p:nvPr/>
        </p:nvSpPr>
        <p:spPr>
          <a:xfrm>
            <a:off x="3040655" y="1419941"/>
            <a:ext cx="108000" cy="108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3011929" y="3441488"/>
            <a:ext cx="108000" cy="108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>
            <a:spLocks noChangeAspect="1"/>
          </p:cNvSpPr>
          <p:nvPr/>
        </p:nvSpPr>
        <p:spPr>
          <a:xfrm>
            <a:off x="4278940" y="5312873"/>
            <a:ext cx="108000" cy="108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2751816" y="3429266"/>
                <a:ext cx="3681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816" y="3429266"/>
                <a:ext cx="36811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1475" r="-6557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4015968" y="5254597"/>
                <a:ext cx="4758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968" y="5254597"/>
                <a:ext cx="475836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8974" r="-5128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9007902" y="2962163"/>
                <a:ext cx="4758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7902" y="2962163"/>
                <a:ext cx="475836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8974" r="-5128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7255646" y="3906549"/>
                <a:ext cx="223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4454C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5646" y="3906549"/>
                <a:ext cx="223266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6216" r="-1621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/>
          <p:cNvCxnSpPr/>
          <p:nvPr/>
        </p:nvCxnSpPr>
        <p:spPr>
          <a:xfrm flipH="1">
            <a:off x="6729463" y="4008589"/>
            <a:ext cx="194917" cy="90524"/>
          </a:xfrm>
          <a:prstGeom prst="line">
            <a:avLst/>
          </a:prstGeom>
          <a:noFill/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741415" y="4092923"/>
            <a:ext cx="251055" cy="32744"/>
          </a:xfrm>
          <a:prstGeom prst="line">
            <a:avLst/>
          </a:prstGeom>
          <a:noFill/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4386940" y="3238816"/>
            <a:ext cx="4547884" cy="2112155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Arc 27"/>
          <p:cNvSpPr/>
          <p:nvPr/>
        </p:nvSpPr>
        <p:spPr>
          <a:xfrm rot="14071427">
            <a:off x="6429981" y="3582355"/>
            <a:ext cx="479011" cy="474600"/>
          </a:xfrm>
          <a:prstGeom prst="arc">
            <a:avLst/>
          </a:prstGeom>
          <a:noFill/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137004" y="3479723"/>
                <a:ext cx="2641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004" y="3479723"/>
                <a:ext cx="264175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41860" r="-37209" b="-3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729463" y="4211060"/>
                <a:ext cx="1764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463" y="4211060"/>
                <a:ext cx="176459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41379" r="-3793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/>
          <p:cNvCxnSpPr/>
          <p:nvPr/>
        </p:nvCxnSpPr>
        <p:spPr>
          <a:xfrm flipH="1">
            <a:off x="6401179" y="4067372"/>
            <a:ext cx="751239" cy="348895"/>
          </a:xfrm>
          <a:prstGeom prst="line">
            <a:avLst/>
          </a:prstGeom>
          <a:noFill/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4" name="Oval 63"/>
          <p:cNvSpPr>
            <a:spLocks noChangeAspect="1"/>
          </p:cNvSpPr>
          <p:nvPr/>
        </p:nvSpPr>
        <p:spPr>
          <a:xfrm>
            <a:off x="7147646" y="3983215"/>
            <a:ext cx="108000" cy="108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8838307" y="3178840"/>
            <a:ext cx="108000" cy="108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6418508" y="3543634"/>
            <a:ext cx="738990" cy="462137"/>
          </a:xfrm>
          <a:prstGeom prst="line">
            <a:avLst/>
          </a:prstGeom>
          <a:noFill/>
          <a:ln w="38100"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702858" y="3331824"/>
                <a:ext cx="2478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858" y="3331824"/>
                <a:ext cx="247888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45000" r="-40000" b="-3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/>
          <p:cNvCxnSpPr/>
          <p:nvPr/>
        </p:nvCxnSpPr>
        <p:spPr>
          <a:xfrm flipH="1" flipV="1">
            <a:off x="6269091" y="3915049"/>
            <a:ext cx="878556" cy="110736"/>
          </a:xfrm>
          <a:prstGeom prst="line">
            <a:avLst/>
          </a:prstGeom>
          <a:noFill/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6467724" y="3863627"/>
                <a:ext cx="2617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724" y="3863627"/>
                <a:ext cx="261738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27907" r="-27907" b="-2666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/>
          <p:cNvCxnSpPr/>
          <p:nvPr/>
        </p:nvCxnSpPr>
        <p:spPr>
          <a:xfrm flipH="1">
            <a:off x="7172597" y="3315028"/>
            <a:ext cx="540210" cy="738086"/>
          </a:xfrm>
          <a:prstGeom prst="line">
            <a:avLst/>
          </a:prstGeom>
          <a:noFill/>
          <a:ln w="38100"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567585" y="3450323"/>
                <a:ext cx="2478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585" y="3450323"/>
                <a:ext cx="247888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29268" r="-26829" b="-65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/>
          <p:cNvCxnSpPr/>
          <p:nvPr/>
        </p:nvCxnSpPr>
        <p:spPr>
          <a:xfrm>
            <a:off x="3301743" y="3315028"/>
            <a:ext cx="0" cy="224083"/>
          </a:xfrm>
          <a:prstGeom prst="line">
            <a:avLst/>
          </a:prstGeom>
          <a:noFill/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98294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13799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27565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1331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Skinning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67777" y="4795540"/>
            <a:ext cx="1560194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High-res) template mesh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31635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Hand data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385184" y="3160099"/>
            <a:ext cx="1463040" cy="1062990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Vertices and bones positions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522844" y="3160099"/>
            <a:ext cx="1463040" cy="1062989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Vertices and bones positions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45401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RGBD frame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2" name="Straight Arrow Connector 71"/>
          <p:cNvCxnSpPr>
            <a:stCxn id="8" idx="2"/>
            <a:endCxn id="4" idx="0"/>
          </p:cNvCxnSpPr>
          <p:nvPr/>
        </p:nvCxnSpPr>
        <p:spPr>
          <a:xfrm>
            <a:off x="204787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4" name="Straight Arrow Connector 73"/>
          <p:cNvCxnSpPr>
            <a:stCxn id="7" idx="0"/>
            <a:endCxn id="4" idx="2"/>
          </p:cNvCxnSpPr>
          <p:nvPr/>
        </p:nvCxnSpPr>
        <p:spPr>
          <a:xfrm flipV="1">
            <a:off x="2047874" y="440501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8" name="Straight Arrow Connector 77"/>
          <p:cNvCxnSpPr>
            <a:stCxn id="4" idx="3"/>
            <a:endCxn id="10" idx="1"/>
          </p:cNvCxnSpPr>
          <p:nvPr/>
        </p:nvCxnSpPr>
        <p:spPr>
          <a:xfrm>
            <a:off x="295775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3" name="Straight Arrow Connector 82"/>
          <p:cNvCxnSpPr>
            <a:stCxn id="10" idx="3"/>
            <a:endCxn id="5" idx="1"/>
          </p:cNvCxnSpPr>
          <p:nvPr/>
        </p:nvCxnSpPr>
        <p:spPr>
          <a:xfrm flipV="1">
            <a:off x="484822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8" name="Straight Arrow Connector 87"/>
          <p:cNvCxnSpPr>
            <a:stCxn id="5" idx="3"/>
            <a:endCxn id="11" idx="1"/>
          </p:cNvCxnSpPr>
          <p:nvPr/>
        </p:nvCxnSpPr>
        <p:spPr>
          <a:xfrm>
            <a:off x="709541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92" name="Straight Arrow Connector 91"/>
          <p:cNvCxnSpPr>
            <a:stCxn id="11" idx="3"/>
            <a:endCxn id="6" idx="1"/>
          </p:cNvCxnSpPr>
          <p:nvPr/>
        </p:nvCxnSpPr>
        <p:spPr>
          <a:xfrm flipV="1">
            <a:off x="898588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187" name="Straight Arrow Connector 186"/>
          <p:cNvCxnSpPr>
            <a:stCxn id="12" idx="2"/>
            <a:endCxn id="5" idx="0"/>
          </p:cNvCxnSpPr>
          <p:nvPr/>
        </p:nvCxnSpPr>
        <p:spPr>
          <a:xfrm>
            <a:off x="618553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201" name="Elbow Connector 200"/>
          <p:cNvCxnSpPr>
            <a:stCxn id="10" idx="2"/>
            <a:endCxn id="6" idx="2"/>
          </p:cNvCxnSpPr>
          <p:nvPr/>
        </p:nvCxnSpPr>
        <p:spPr>
          <a:xfrm rot="16200000" flipH="1">
            <a:off x="7128986" y="1210807"/>
            <a:ext cx="181927" cy="6206490"/>
          </a:xfrm>
          <a:prstGeom prst="bentConnector3">
            <a:avLst>
              <a:gd name="adj1" fmla="val 313614"/>
            </a:avLst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230" name="Title 1"/>
          <p:cNvSpPr>
            <a:spLocks noGrp="1"/>
          </p:cNvSpPr>
          <p:nvPr>
            <p:ph type="title"/>
          </p:nvPr>
        </p:nvSpPr>
        <p:spPr>
          <a:xfrm>
            <a:off x="927734" y="91146"/>
            <a:ext cx="10515600" cy="114236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Triangular mesh with embedded skeleton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(Taylor et. al.)</a:t>
            </a:r>
            <a:endParaRPr lang="fr-CH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236" name="Elbow Connector 235"/>
          <p:cNvCxnSpPr/>
          <p:nvPr/>
        </p:nvCxnSpPr>
        <p:spPr>
          <a:xfrm flipV="1">
            <a:off x="2827971" y="4405016"/>
            <a:ext cx="7495223" cy="972502"/>
          </a:xfrm>
          <a:prstGeom prst="bentConnector2">
            <a:avLst/>
          </a:prstGeom>
          <a:ln w="38100">
            <a:solidFill>
              <a:srgbClr val="9071B3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35052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13799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27565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1331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Skinning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67777" y="4795540"/>
            <a:ext cx="1560194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High-res) template mesh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31635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Hand data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385184" y="3160099"/>
            <a:ext cx="1463040" cy="1062990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Cylinders size and transformations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522844" y="3160099"/>
            <a:ext cx="1463040" cy="1062989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Cylinders </a:t>
            </a:r>
            <a:r>
              <a:rPr 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transformations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45401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solidFill>
              <a:srgbClr val="99CDD7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RGBD frame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2" name="Straight Arrow Connector 71"/>
          <p:cNvCxnSpPr>
            <a:stCxn id="8" idx="2"/>
            <a:endCxn id="4" idx="0"/>
          </p:cNvCxnSpPr>
          <p:nvPr/>
        </p:nvCxnSpPr>
        <p:spPr>
          <a:xfrm>
            <a:off x="204787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4" name="Straight Arrow Connector 73"/>
          <p:cNvCxnSpPr>
            <a:stCxn id="7" idx="0"/>
            <a:endCxn id="4" idx="2"/>
          </p:cNvCxnSpPr>
          <p:nvPr/>
        </p:nvCxnSpPr>
        <p:spPr>
          <a:xfrm flipV="1">
            <a:off x="2047874" y="440501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8" name="Straight Arrow Connector 77"/>
          <p:cNvCxnSpPr>
            <a:stCxn id="4" idx="3"/>
            <a:endCxn id="10" idx="1"/>
          </p:cNvCxnSpPr>
          <p:nvPr/>
        </p:nvCxnSpPr>
        <p:spPr>
          <a:xfrm>
            <a:off x="295775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3" name="Straight Arrow Connector 82"/>
          <p:cNvCxnSpPr>
            <a:stCxn id="10" idx="3"/>
            <a:endCxn id="5" idx="1"/>
          </p:cNvCxnSpPr>
          <p:nvPr/>
        </p:nvCxnSpPr>
        <p:spPr>
          <a:xfrm flipV="1">
            <a:off x="484822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8" name="Straight Arrow Connector 87"/>
          <p:cNvCxnSpPr>
            <a:stCxn id="5" idx="3"/>
            <a:endCxn id="11" idx="1"/>
          </p:cNvCxnSpPr>
          <p:nvPr/>
        </p:nvCxnSpPr>
        <p:spPr>
          <a:xfrm>
            <a:off x="709541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92" name="Straight Arrow Connector 91"/>
          <p:cNvCxnSpPr>
            <a:stCxn id="11" idx="3"/>
            <a:endCxn id="6" idx="1"/>
          </p:cNvCxnSpPr>
          <p:nvPr/>
        </p:nvCxnSpPr>
        <p:spPr>
          <a:xfrm flipV="1">
            <a:off x="898588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187" name="Straight Arrow Connector 186"/>
          <p:cNvCxnSpPr>
            <a:stCxn id="12" idx="2"/>
            <a:endCxn id="5" idx="0"/>
          </p:cNvCxnSpPr>
          <p:nvPr/>
        </p:nvCxnSpPr>
        <p:spPr>
          <a:xfrm>
            <a:off x="618553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201" name="Elbow Connector 200"/>
          <p:cNvCxnSpPr>
            <a:stCxn id="10" idx="2"/>
            <a:endCxn id="6" idx="2"/>
          </p:cNvCxnSpPr>
          <p:nvPr/>
        </p:nvCxnSpPr>
        <p:spPr>
          <a:xfrm rot="16200000" flipH="1">
            <a:off x="7128986" y="1210807"/>
            <a:ext cx="181927" cy="6206490"/>
          </a:xfrm>
          <a:prstGeom prst="bentConnector3">
            <a:avLst>
              <a:gd name="adj1" fmla="val 313614"/>
            </a:avLst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230" name="Title 1"/>
          <p:cNvSpPr>
            <a:spLocks noGrp="1"/>
          </p:cNvSpPr>
          <p:nvPr>
            <p:ph type="title"/>
          </p:nvPr>
        </p:nvSpPr>
        <p:spPr>
          <a:xfrm>
            <a:off x="927734" y="91146"/>
            <a:ext cx="10515600" cy="89029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Spheres/Cylinders model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(</a:t>
            </a:r>
            <a:r>
              <a:rPr lang="fr-CH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Tagliasacchi et. al.)</a:t>
            </a:r>
          </a:p>
        </p:txBody>
      </p:sp>
      <p:cxnSp>
        <p:nvCxnSpPr>
          <p:cNvPr id="23" name="Elbow Connector 22"/>
          <p:cNvCxnSpPr/>
          <p:nvPr/>
        </p:nvCxnSpPr>
        <p:spPr>
          <a:xfrm flipV="1">
            <a:off x="2827971" y="4405016"/>
            <a:ext cx="7495223" cy="972502"/>
          </a:xfrm>
          <a:prstGeom prst="bentConnector2">
            <a:avLst/>
          </a:prstGeom>
          <a:ln w="38100">
            <a:solidFill>
              <a:srgbClr val="9071B3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409099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13799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27565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1331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Skinning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67777" y="4795540"/>
            <a:ext cx="1560194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High-res) template mesh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31635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Hand data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385184" y="3160099"/>
            <a:ext cx="1463040" cy="1062990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Control points positions and radii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522844" y="3160099"/>
            <a:ext cx="1463040" cy="1062989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Control points positions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45401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RGBD frame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2" name="Straight Arrow Connector 71"/>
          <p:cNvCxnSpPr>
            <a:stCxn id="8" idx="2"/>
            <a:endCxn id="4" idx="0"/>
          </p:cNvCxnSpPr>
          <p:nvPr/>
        </p:nvCxnSpPr>
        <p:spPr>
          <a:xfrm>
            <a:off x="204787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4" name="Straight Arrow Connector 73"/>
          <p:cNvCxnSpPr>
            <a:stCxn id="7" idx="0"/>
            <a:endCxn id="4" idx="2"/>
          </p:cNvCxnSpPr>
          <p:nvPr/>
        </p:nvCxnSpPr>
        <p:spPr>
          <a:xfrm flipV="1">
            <a:off x="2047874" y="440501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8" name="Straight Arrow Connector 77"/>
          <p:cNvCxnSpPr>
            <a:stCxn id="4" idx="3"/>
            <a:endCxn id="10" idx="1"/>
          </p:cNvCxnSpPr>
          <p:nvPr/>
        </p:nvCxnSpPr>
        <p:spPr>
          <a:xfrm>
            <a:off x="295775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3" name="Straight Arrow Connector 82"/>
          <p:cNvCxnSpPr>
            <a:stCxn id="10" idx="3"/>
            <a:endCxn id="5" idx="1"/>
          </p:cNvCxnSpPr>
          <p:nvPr/>
        </p:nvCxnSpPr>
        <p:spPr>
          <a:xfrm flipV="1">
            <a:off x="484822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8" name="Straight Arrow Connector 87"/>
          <p:cNvCxnSpPr>
            <a:stCxn id="5" idx="3"/>
            <a:endCxn id="11" idx="1"/>
          </p:cNvCxnSpPr>
          <p:nvPr/>
        </p:nvCxnSpPr>
        <p:spPr>
          <a:xfrm>
            <a:off x="709541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92" name="Straight Arrow Connector 91"/>
          <p:cNvCxnSpPr>
            <a:stCxn id="11" idx="3"/>
            <a:endCxn id="6" idx="1"/>
          </p:cNvCxnSpPr>
          <p:nvPr/>
        </p:nvCxnSpPr>
        <p:spPr>
          <a:xfrm flipV="1">
            <a:off x="898588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187" name="Straight Arrow Connector 186"/>
          <p:cNvCxnSpPr>
            <a:stCxn id="12" idx="2"/>
            <a:endCxn id="5" idx="0"/>
          </p:cNvCxnSpPr>
          <p:nvPr/>
        </p:nvCxnSpPr>
        <p:spPr>
          <a:xfrm>
            <a:off x="618553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201" name="Elbow Connector 200"/>
          <p:cNvCxnSpPr>
            <a:stCxn id="10" idx="2"/>
            <a:endCxn id="6" idx="2"/>
          </p:cNvCxnSpPr>
          <p:nvPr/>
        </p:nvCxnSpPr>
        <p:spPr>
          <a:xfrm rot="16200000" flipH="1">
            <a:off x="7128986" y="1210807"/>
            <a:ext cx="181927" cy="6206490"/>
          </a:xfrm>
          <a:prstGeom prst="bentConnector3">
            <a:avLst>
              <a:gd name="adj1" fmla="val 313614"/>
            </a:avLst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230" name="Title 1"/>
          <p:cNvSpPr>
            <a:spLocks noGrp="1"/>
          </p:cNvSpPr>
          <p:nvPr>
            <p:ph type="title"/>
          </p:nvPr>
        </p:nvSpPr>
        <p:spPr>
          <a:xfrm>
            <a:off x="927734" y="91146"/>
            <a:ext cx="10515600" cy="89029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Convolution Surfaces model</a:t>
            </a:r>
            <a:endParaRPr lang="fr-CH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23" name="Elbow Connector 22"/>
          <p:cNvCxnSpPr/>
          <p:nvPr/>
        </p:nvCxnSpPr>
        <p:spPr>
          <a:xfrm flipV="1">
            <a:off x="2827971" y="4405016"/>
            <a:ext cx="7495223" cy="972502"/>
          </a:xfrm>
          <a:prstGeom prst="bentConnector2">
            <a:avLst/>
          </a:prstGeom>
          <a:ln w="38100">
            <a:solidFill>
              <a:srgbClr val="9071B3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53376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207" y="328178"/>
            <a:ext cx="3959403" cy="6262403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5092236" y="2402177"/>
            <a:ext cx="1215812" cy="1212292"/>
            <a:chOff x="5663152" y="2505691"/>
            <a:chExt cx="668834" cy="666898"/>
          </a:xfrm>
        </p:grpSpPr>
        <p:sp>
          <p:nvSpPr>
            <p:cNvPr id="8" name="Oval 7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" name="Oval 6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63152" y="2671206"/>
              <a:ext cx="485430" cy="169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13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248086" y="2467156"/>
            <a:ext cx="1487128" cy="1487128"/>
            <a:chOff x="5665088" y="2505691"/>
            <a:chExt cx="666898" cy="666898"/>
          </a:xfrm>
        </p:grpSpPr>
        <p:sp>
          <p:nvSpPr>
            <p:cNvPr id="25" name="Oval 2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" name="Oval 2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720097" y="2672132"/>
              <a:ext cx="485430" cy="130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14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058755" y="3518983"/>
            <a:ext cx="516151" cy="516151"/>
            <a:chOff x="5665088" y="2505691"/>
            <a:chExt cx="666898" cy="666898"/>
          </a:xfrm>
        </p:grpSpPr>
        <p:sp>
          <p:nvSpPr>
            <p:cNvPr id="29" name="Oval 28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0" name="Oval 29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720097" y="2562062"/>
              <a:ext cx="485429" cy="397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12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667385" y="3911793"/>
            <a:ext cx="545616" cy="349656"/>
            <a:chOff x="5456843" y="2505691"/>
            <a:chExt cx="1040652" cy="666898"/>
          </a:xfrm>
        </p:grpSpPr>
        <p:sp>
          <p:nvSpPr>
            <p:cNvPr id="33" name="Oval 32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4" name="Oval 33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456843" y="2562061"/>
              <a:ext cx="1040652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11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38" name="Oval 37"/>
          <p:cNvSpPr/>
          <p:nvPr/>
        </p:nvSpPr>
        <p:spPr>
          <a:xfrm rot="5400000">
            <a:off x="4494780" y="5583948"/>
            <a:ext cx="38840" cy="388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9" name="TextBox 38"/>
          <p:cNvSpPr txBox="1"/>
          <p:nvPr/>
        </p:nvSpPr>
        <p:spPr>
          <a:xfrm>
            <a:off x="4302464" y="5452755"/>
            <a:ext cx="470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10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558692" y="4038311"/>
            <a:ext cx="349656" cy="349656"/>
            <a:chOff x="5665088" y="2505691"/>
            <a:chExt cx="666898" cy="666898"/>
          </a:xfrm>
        </p:grpSpPr>
        <p:sp>
          <p:nvSpPr>
            <p:cNvPr id="41" name="Oval 4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2" name="Oval 4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720096" y="2562061"/>
              <a:ext cx="48543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8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46" name="Oval 45"/>
          <p:cNvSpPr/>
          <p:nvPr/>
        </p:nvSpPr>
        <p:spPr>
          <a:xfrm rot="5400000">
            <a:off x="6266884" y="5729909"/>
            <a:ext cx="37462" cy="37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7" name="TextBox 46"/>
          <p:cNvSpPr txBox="1"/>
          <p:nvPr/>
        </p:nvSpPr>
        <p:spPr>
          <a:xfrm>
            <a:off x="6139628" y="5603368"/>
            <a:ext cx="25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7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 rot="5400000">
            <a:off x="6836216" y="6307871"/>
            <a:ext cx="37462" cy="37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1" name="TextBox 50"/>
          <p:cNvSpPr txBox="1"/>
          <p:nvPr/>
        </p:nvSpPr>
        <p:spPr>
          <a:xfrm>
            <a:off x="6708960" y="6181330"/>
            <a:ext cx="25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4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673080" y="4554071"/>
            <a:ext cx="264296" cy="264296"/>
            <a:chOff x="5665088" y="2505691"/>
            <a:chExt cx="666898" cy="666898"/>
          </a:xfrm>
        </p:grpSpPr>
        <p:sp>
          <p:nvSpPr>
            <p:cNvPr id="53" name="Oval 52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4" name="Oval 53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720096" y="2562061"/>
              <a:ext cx="48543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2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58" name="Oval 57"/>
          <p:cNvSpPr/>
          <p:nvPr/>
        </p:nvSpPr>
        <p:spPr>
          <a:xfrm rot="5400000">
            <a:off x="8121554" y="6238863"/>
            <a:ext cx="37462" cy="37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9" name="TextBox 58"/>
          <p:cNvSpPr txBox="1"/>
          <p:nvPr/>
        </p:nvSpPr>
        <p:spPr>
          <a:xfrm>
            <a:off x="7994298" y="6112322"/>
            <a:ext cx="25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6722460" y="4860355"/>
            <a:ext cx="236280" cy="236280"/>
            <a:chOff x="5665088" y="2505691"/>
            <a:chExt cx="666898" cy="666898"/>
          </a:xfrm>
        </p:grpSpPr>
        <p:sp>
          <p:nvSpPr>
            <p:cNvPr id="61" name="Oval 6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2" name="Oval 6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720096" y="2562061"/>
              <a:ext cx="48543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5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6698786" y="4100112"/>
            <a:ext cx="248336" cy="248336"/>
            <a:chOff x="5665088" y="2505691"/>
            <a:chExt cx="666898" cy="666898"/>
          </a:xfrm>
        </p:grpSpPr>
        <p:sp>
          <p:nvSpPr>
            <p:cNvPr id="65" name="Oval 6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6" name="Oval 6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720096" y="2562061"/>
              <a:ext cx="48543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6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309853" y="3900299"/>
            <a:ext cx="349656" cy="349656"/>
            <a:chOff x="5665088" y="2505691"/>
            <a:chExt cx="666898" cy="666898"/>
          </a:xfrm>
        </p:grpSpPr>
        <p:sp>
          <p:nvSpPr>
            <p:cNvPr id="69" name="Oval 68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0" name="Oval 69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720096" y="2562061"/>
              <a:ext cx="48543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3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5745988" y="3576495"/>
            <a:ext cx="458640" cy="458640"/>
            <a:chOff x="5665088" y="2505691"/>
            <a:chExt cx="666898" cy="666898"/>
          </a:xfrm>
        </p:grpSpPr>
        <p:sp>
          <p:nvSpPr>
            <p:cNvPr id="77" name="Oval 76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8" name="Oval 77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720097" y="2562063"/>
              <a:ext cx="485431" cy="447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9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6922422" y="934452"/>
            <a:ext cx="879173" cy="732566"/>
            <a:chOff x="5531624" y="2505691"/>
            <a:chExt cx="800362" cy="666898"/>
          </a:xfrm>
        </p:grpSpPr>
        <p:sp>
          <p:nvSpPr>
            <p:cNvPr id="81" name="Oval 8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2" name="Oval 8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531624" y="2836923"/>
              <a:ext cx="485430" cy="280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18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7159685" y="2176427"/>
            <a:ext cx="580844" cy="580844"/>
            <a:chOff x="5665088" y="2505691"/>
            <a:chExt cx="666898" cy="666898"/>
          </a:xfrm>
        </p:grpSpPr>
        <p:sp>
          <p:nvSpPr>
            <p:cNvPr id="85" name="Oval 8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6" name="Oval 8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720097" y="2562062"/>
              <a:ext cx="485430" cy="353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15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7451719" y="1470363"/>
            <a:ext cx="624240" cy="412681"/>
            <a:chOff x="5503142" y="2505691"/>
            <a:chExt cx="1024996" cy="677620"/>
          </a:xfrm>
        </p:grpSpPr>
        <p:sp>
          <p:nvSpPr>
            <p:cNvPr id="89" name="Oval 88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0" name="Oval 89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503142" y="2727969"/>
              <a:ext cx="1024996" cy="455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16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7193511" y="947818"/>
            <a:ext cx="880844" cy="693093"/>
            <a:chOff x="5665088" y="2505691"/>
            <a:chExt cx="847554" cy="666898"/>
          </a:xfrm>
        </p:grpSpPr>
        <p:sp>
          <p:nvSpPr>
            <p:cNvPr id="97" name="Oval 96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8" name="Oval 97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6027212" y="2711468"/>
              <a:ext cx="4854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17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6671878" y="905790"/>
            <a:ext cx="427351" cy="329148"/>
            <a:chOff x="5553545" y="2505691"/>
            <a:chExt cx="865870" cy="666898"/>
          </a:xfrm>
        </p:grpSpPr>
        <p:sp>
          <p:nvSpPr>
            <p:cNvPr id="105" name="Oval 10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6" name="Oval 10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553545" y="2562061"/>
              <a:ext cx="86587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21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7694880" y="700456"/>
            <a:ext cx="341075" cy="353545"/>
            <a:chOff x="5588471" y="2505691"/>
            <a:chExt cx="787899" cy="816704"/>
          </a:xfrm>
        </p:grpSpPr>
        <p:sp>
          <p:nvSpPr>
            <p:cNvPr id="109" name="Oval 108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0" name="Oval 109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5588471" y="2611417"/>
              <a:ext cx="787899" cy="710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2">
                      <a:lumMod val="90000"/>
                    </a:schemeClr>
                  </a:solidFill>
                </a:rPr>
                <a:t>1</a:t>
              </a:r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9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114" name="Oval 113"/>
          <p:cNvSpPr/>
          <p:nvPr/>
        </p:nvSpPr>
        <p:spPr>
          <a:xfrm rot="5400000">
            <a:off x="6669127" y="712692"/>
            <a:ext cx="37462" cy="37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5" name="TextBox 114"/>
          <p:cNvSpPr txBox="1"/>
          <p:nvPr/>
        </p:nvSpPr>
        <p:spPr>
          <a:xfrm>
            <a:off x="6454672" y="594777"/>
            <a:ext cx="471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22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18" name="Oval 117"/>
          <p:cNvSpPr/>
          <p:nvPr/>
        </p:nvSpPr>
        <p:spPr>
          <a:xfrm rot="5400000">
            <a:off x="8049804" y="506919"/>
            <a:ext cx="37462" cy="37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9" name="TextBox 118"/>
          <p:cNvSpPr txBox="1"/>
          <p:nvPr/>
        </p:nvSpPr>
        <p:spPr>
          <a:xfrm>
            <a:off x="7801781" y="380378"/>
            <a:ext cx="4773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20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45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10063" y="1402079"/>
            <a:ext cx="2373153" cy="2373153"/>
            <a:chOff x="797009" y="858794"/>
            <a:chExt cx="2984157" cy="2984157"/>
          </a:xfrm>
        </p:grpSpPr>
        <p:sp>
          <p:nvSpPr>
            <p:cNvPr id="5" name="Pie 4"/>
            <p:cNvSpPr/>
            <p:nvPr/>
          </p:nvSpPr>
          <p:spPr>
            <a:xfrm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6" name="Pie 5"/>
            <p:cNvSpPr/>
            <p:nvPr/>
          </p:nvSpPr>
          <p:spPr>
            <a:xfrm rot="10800000"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797009" y="858794"/>
              <a:ext cx="2984157" cy="2984157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" name="Oval 8"/>
            <p:cNvSpPr/>
            <p:nvPr/>
          </p:nvSpPr>
          <p:spPr>
            <a:xfrm>
              <a:off x="2207223" y="2269008"/>
              <a:ext cx="163728" cy="16372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83024" y="1402078"/>
            <a:ext cx="2373153" cy="2373153"/>
            <a:chOff x="797009" y="858794"/>
            <a:chExt cx="2984157" cy="2984157"/>
          </a:xfrm>
        </p:grpSpPr>
        <p:sp>
          <p:nvSpPr>
            <p:cNvPr id="12" name="Pie 11"/>
            <p:cNvSpPr/>
            <p:nvPr/>
          </p:nvSpPr>
          <p:spPr>
            <a:xfrm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015F34"/>
            </a:solidFill>
            <a:ln>
              <a:solidFill>
                <a:srgbClr val="015F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13" name="Pie 12"/>
            <p:cNvSpPr/>
            <p:nvPr/>
          </p:nvSpPr>
          <p:spPr>
            <a:xfrm rot="10800000"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015F34"/>
            </a:solidFill>
            <a:ln>
              <a:solidFill>
                <a:srgbClr val="015F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797009" y="858794"/>
              <a:ext cx="2984157" cy="2984157"/>
            </a:xfrm>
            <a:prstGeom prst="ellipse">
              <a:avLst/>
            </a:prstGeom>
            <a:noFill/>
            <a:ln w="57150">
              <a:solidFill>
                <a:srgbClr val="015F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" name="Oval 14"/>
            <p:cNvSpPr/>
            <p:nvPr/>
          </p:nvSpPr>
          <p:spPr>
            <a:xfrm>
              <a:off x="2207223" y="2269008"/>
              <a:ext cx="163728" cy="16372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10062" y="3994695"/>
            <a:ext cx="2373153" cy="2373153"/>
            <a:chOff x="797009" y="858794"/>
            <a:chExt cx="2984157" cy="2984157"/>
          </a:xfrm>
        </p:grpSpPr>
        <p:sp>
          <p:nvSpPr>
            <p:cNvPr id="17" name="Pie 16"/>
            <p:cNvSpPr/>
            <p:nvPr/>
          </p:nvSpPr>
          <p:spPr>
            <a:xfrm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18" name="Pie 17"/>
            <p:cNvSpPr/>
            <p:nvPr/>
          </p:nvSpPr>
          <p:spPr>
            <a:xfrm rot="10800000"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797009" y="858794"/>
              <a:ext cx="2984157" cy="2984157"/>
            </a:xfrm>
            <a:prstGeom prst="ellipse">
              <a:avLst/>
            </a:prstGeom>
            <a:noFill/>
            <a:ln w="571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" name="Oval 19"/>
            <p:cNvSpPr/>
            <p:nvPr/>
          </p:nvSpPr>
          <p:spPr>
            <a:xfrm>
              <a:off x="2207223" y="2269008"/>
              <a:ext cx="163728" cy="16372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783025" y="3994695"/>
            <a:ext cx="2373153" cy="2373153"/>
            <a:chOff x="797009" y="858794"/>
            <a:chExt cx="2984157" cy="2984157"/>
          </a:xfrm>
        </p:grpSpPr>
        <p:sp>
          <p:nvSpPr>
            <p:cNvPr id="22" name="Pie 21"/>
            <p:cNvSpPr/>
            <p:nvPr/>
          </p:nvSpPr>
          <p:spPr>
            <a:xfrm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00FF00"/>
            </a:solidFill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23" name="Pie 22"/>
            <p:cNvSpPr/>
            <p:nvPr/>
          </p:nvSpPr>
          <p:spPr>
            <a:xfrm rot="10800000"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00FF00"/>
            </a:solidFill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797009" y="858794"/>
              <a:ext cx="2984157" cy="2984157"/>
            </a:xfrm>
            <a:prstGeom prst="ellipse">
              <a:avLst/>
            </a:prstGeom>
            <a:noFill/>
            <a:ln w="571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" name="Oval 24"/>
            <p:cNvSpPr/>
            <p:nvPr/>
          </p:nvSpPr>
          <p:spPr>
            <a:xfrm>
              <a:off x="2207223" y="2269008"/>
              <a:ext cx="163728" cy="16372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928949" y="1402078"/>
            <a:ext cx="2373153" cy="2373153"/>
            <a:chOff x="797009" y="858794"/>
            <a:chExt cx="2984157" cy="2984157"/>
          </a:xfrm>
        </p:grpSpPr>
        <p:sp>
          <p:nvSpPr>
            <p:cNvPr id="27" name="Pie 26"/>
            <p:cNvSpPr/>
            <p:nvPr/>
          </p:nvSpPr>
          <p:spPr>
            <a:xfrm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0099CC"/>
            </a:solidFill>
            <a:ln>
              <a:solidFill>
                <a:srgbClr val="0099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28" name="Pie 27"/>
            <p:cNvSpPr/>
            <p:nvPr/>
          </p:nvSpPr>
          <p:spPr>
            <a:xfrm rot="10800000"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0099CC"/>
            </a:solidFill>
            <a:ln>
              <a:solidFill>
                <a:srgbClr val="0099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797009" y="858794"/>
              <a:ext cx="2984157" cy="2984157"/>
            </a:xfrm>
            <a:prstGeom prst="ellipse">
              <a:avLst/>
            </a:prstGeom>
            <a:noFill/>
            <a:ln w="57150">
              <a:solidFill>
                <a:srgbClr val="0099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0" name="Oval 29"/>
            <p:cNvSpPr/>
            <p:nvPr/>
          </p:nvSpPr>
          <p:spPr>
            <a:xfrm>
              <a:off x="2207223" y="2269008"/>
              <a:ext cx="163728" cy="16372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55987" y="3994695"/>
            <a:ext cx="2373153" cy="2373153"/>
            <a:chOff x="797009" y="858794"/>
            <a:chExt cx="2984157" cy="2984157"/>
          </a:xfrm>
        </p:grpSpPr>
        <p:sp>
          <p:nvSpPr>
            <p:cNvPr id="32" name="Pie 31"/>
            <p:cNvSpPr/>
            <p:nvPr/>
          </p:nvSpPr>
          <p:spPr>
            <a:xfrm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33" name="Pie 32"/>
            <p:cNvSpPr/>
            <p:nvPr/>
          </p:nvSpPr>
          <p:spPr>
            <a:xfrm rot="10800000"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797009" y="858794"/>
              <a:ext cx="2984157" cy="2984157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" name="Oval 34"/>
            <p:cNvSpPr/>
            <p:nvPr/>
          </p:nvSpPr>
          <p:spPr>
            <a:xfrm>
              <a:off x="2207223" y="2269008"/>
              <a:ext cx="163728" cy="16372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355987" y="1402078"/>
            <a:ext cx="2373153" cy="2373153"/>
            <a:chOff x="797009" y="858794"/>
            <a:chExt cx="2984157" cy="2984157"/>
          </a:xfrm>
        </p:grpSpPr>
        <p:sp>
          <p:nvSpPr>
            <p:cNvPr id="38" name="Pie 37"/>
            <p:cNvSpPr/>
            <p:nvPr/>
          </p:nvSpPr>
          <p:spPr>
            <a:xfrm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CC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39" name="Pie 38"/>
            <p:cNvSpPr/>
            <p:nvPr/>
          </p:nvSpPr>
          <p:spPr>
            <a:xfrm rot="10800000"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CC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797009" y="858794"/>
              <a:ext cx="2984157" cy="2984157"/>
            </a:xfrm>
            <a:prstGeom prst="ellipse">
              <a:avLst/>
            </a:prstGeom>
            <a:noFill/>
            <a:ln w="57150"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1" name="Oval 40"/>
            <p:cNvSpPr/>
            <p:nvPr/>
          </p:nvSpPr>
          <p:spPr>
            <a:xfrm>
              <a:off x="2207223" y="2269008"/>
              <a:ext cx="163728" cy="16372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7928949" y="3994694"/>
            <a:ext cx="2373153" cy="2373153"/>
            <a:chOff x="797009" y="858794"/>
            <a:chExt cx="2984157" cy="2984157"/>
          </a:xfrm>
        </p:grpSpPr>
        <p:sp>
          <p:nvSpPr>
            <p:cNvPr id="43" name="Pie 42"/>
            <p:cNvSpPr/>
            <p:nvPr/>
          </p:nvSpPr>
          <p:spPr>
            <a:xfrm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44" name="Pie 43"/>
            <p:cNvSpPr/>
            <p:nvPr/>
          </p:nvSpPr>
          <p:spPr>
            <a:xfrm rot="10800000"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797009" y="858794"/>
              <a:ext cx="2984157" cy="2984157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6" name="Oval 45"/>
            <p:cNvSpPr/>
            <p:nvPr/>
          </p:nvSpPr>
          <p:spPr>
            <a:xfrm>
              <a:off x="2207223" y="2269008"/>
              <a:ext cx="163728" cy="16372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</p:spTree>
    <p:extLst>
      <p:ext uri="{BB962C8B-B14F-4D97-AF65-F5344CB8AC3E}">
        <p14:creationId xmlns:p14="http://schemas.microsoft.com/office/powerpoint/2010/main" val="222538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924" y="1179276"/>
            <a:ext cx="7178188" cy="4785458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 rot="5400000">
            <a:off x="2965452" y="3328411"/>
            <a:ext cx="28652" cy="286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10" name="Group 9"/>
          <p:cNvGrpSpPr/>
          <p:nvPr/>
        </p:nvGrpSpPr>
        <p:grpSpPr>
          <a:xfrm>
            <a:off x="3114140" y="2872588"/>
            <a:ext cx="386657" cy="404277"/>
            <a:chOff x="5665088" y="2505691"/>
            <a:chExt cx="666898" cy="697288"/>
          </a:xfrm>
        </p:grpSpPr>
        <p:sp>
          <p:nvSpPr>
            <p:cNvPr id="11" name="Oval 1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2" name="Oval 1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20096" y="2672132"/>
              <a:ext cx="519172" cy="530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2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447041" y="1963942"/>
            <a:ext cx="1286674" cy="1286674"/>
            <a:chOff x="5665088" y="2505691"/>
            <a:chExt cx="666898" cy="666898"/>
          </a:xfrm>
        </p:grpSpPr>
        <p:sp>
          <p:nvSpPr>
            <p:cNvPr id="15" name="Oval 1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" name="Oval 1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0097" y="2672132"/>
              <a:ext cx="485430" cy="159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3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157765" y="1551410"/>
            <a:ext cx="1388575" cy="1388575"/>
            <a:chOff x="5665088" y="2505691"/>
            <a:chExt cx="666898" cy="666898"/>
          </a:xfrm>
        </p:grpSpPr>
        <p:sp>
          <p:nvSpPr>
            <p:cNvPr id="23" name="Oval 22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" name="Oval 23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720097" y="2672132"/>
              <a:ext cx="485430" cy="144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2">
                      <a:lumMod val="90000"/>
                    </a:schemeClr>
                  </a:solidFill>
                </a:rPr>
                <a:t>4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219727" y="2676204"/>
            <a:ext cx="977966" cy="977966"/>
            <a:chOff x="5665088" y="2505691"/>
            <a:chExt cx="666898" cy="666898"/>
          </a:xfrm>
        </p:grpSpPr>
        <p:sp>
          <p:nvSpPr>
            <p:cNvPr id="27" name="Oval 26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" name="Oval 27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20097" y="2672132"/>
              <a:ext cx="485430" cy="202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5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639763" y="4703229"/>
            <a:ext cx="219393" cy="278401"/>
            <a:chOff x="5665088" y="2505691"/>
            <a:chExt cx="666898" cy="846268"/>
          </a:xfrm>
        </p:grpSpPr>
        <p:sp>
          <p:nvSpPr>
            <p:cNvPr id="31" name="Oval 3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2" name="Oval 3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720097" y="2672133"/>
              <a:ext cx="485430" cy="679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6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763809" y="4857429"/>
            <a:ext cx="547532" cy="592495"/>
            <a:chOff x="5545267" y="2672132"/>
            <a:chExt cx="666898" cy="721666"/>
          </a:xfrm>
        </p:grpSpPr>
        <p:sp>
          <p:nvSpPr>
            <p:cNvPr id="35" name="Oval 34"/>
            <p:cNvSpPr/>
            <p:nvPr/>
          </p:nvSpPr>
          <p:spPr>
            <a:xfrm rot="5400000">
              <a:off x="5545267" y="2726900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6" name="Oval 3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720097" y="2672132"/>
              <a:ext cx="485430" cy="328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7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40" name="Oval 39"/>
          <p:cNvSpPr/>
          <p:nvPr/>
        </p:nvSpPr>
        <p:spPr>
          <a:xfrm rot="5400000">
            <a:off x="9857196" y="5491794"/>
            <a:ext cx="23697" cy="236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42" name="Group 41"/>
          <p:cNvGrpSpPr/>
          <p:nvPr/>
        </p:nvGrpSpPr>
        <p:grpSpPr>
          <a:xfrm>
            <a:off x="8638087" y="4958320"/>
            <a:ext cx="485159" cy="485159"/>
            <a:chOff x="5665088" y="2505692"/>
            <a:chExt cx="666898" cy="666898"/>
          </a:xfrm>
        </p:grpSpPr>
        <p:sp>
          <p:nvSpPr>
            <p:cNvPr id="43" name="Oval 42"/>
            <p:cNvSpPr/>
            <p:nvPr/>
          </p:nvSpPr>
          <p:spPr>
            <a:xfrm rot="5400000">
              <a:off x="5665088" y="2505692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4" name="Oval 43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720097" y="2672132"/>
              <a:ext cx="485431" cy="423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8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48" name="Oval 47"/>
          <p:cNvSpPr/>
          <p:nvPr/>
        </p:nvSpPr>
        <p:spPr>
          <a:xfrm rot="5400000">
            <a:off x="8681129" y="5790839"/>
            <a:ext cx="23697" cy="236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50" name="Group 49"/>
          <p:cNvGrpSpPr/>
          <p:nvPr/>
        </p:nvGrpSpPr>
        <p:grpSpPr>
          <a:xfrm>
            <a:off x="4865696" y="2769330"/>
            <a:ext cx="561275" cy="561275"/>
            <a:chOff x="5665088" y="2505691"/>
            <a:chExt cx="666898" cy="666898"/>
          </a:xfrm>
        </p:grpSpPr>
        <p:sp>
          <p:nvSpPr>
            <p:cNvPr id="51" name="Oval 5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2" name="Oval 5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20097" y="2672132"/>
              <a:ext cx="485430" cy="365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11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5347444" y="3152468"/>
            <a:ext cx="394367" cy="393931"/>
            <a:chOff x="5620109" y="2505691"/>
            <a:chExt cx="761876" cy="761035"/>
          </a:xfrm>
        </p:grpSpPr>
        <p:sp>
          <p:nvSpPr>
            <p:cNvPr id="55" name="Oval 5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6" name="Oval 5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620109" y="2672132"/>
              <a:ext cx="761876" cy="594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12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60" name="Oval 59"/>
          <p:cNvSpPr/>
          <p:nvPr/>
        </p:nvSpPr>
        <p:spPr>
          <a:xfrm rot="5400000">
            <a:off x="5939700" y="3401909"/>
            <a:ext cx="23697" cy="236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62" name="Group 61"/>
          <p:cNvGrpSpPr/>
          <p:nvPr/>
        </p:nvGrpSpPr>
        <p:grpSpPr>
          <a:xfrm>
            <a:off x="6097110" y="1287765"/>
            <a:ext cx="1086144" cy="1086144"/>
            <a:chOff x="5665088" y="2505691"/>
            <a:chExt cx="666898" cy="666898"/>
          </a:xfrm>
        </p:grpSpPr>
        <p:sp>
          <p:nvSpPr>
            <p:cNvPr id="63" name="Oval 62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4" name="Oval 63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720097" y="2672132"/>
              <a:ext cx="485430" cy="18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14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68" name="Oval 67"/>
          <p:cNvSpPr/>
          <p:nvPr/>
        </p:nvSpPr>
        <p:spPr>
          <a:xfrm rot="5400000">
            <a:off x="7510578" y="1333181"/>
            <a:ext cx="23697" cy="236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0" name="TextBox 69"/>
          <p:cNvSpPr txBox="1"/>
          <p:nvPr/>
        </p:nvSpPr>
        <p:spPr>
          <a:xfrm>
            <a:off x="7312643" y="1203380"/>
            <a:ext cx="407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15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813472" y="3172895"/>
            <a:ext cx="335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758054" y="3233600"/>
            <a:ext cx="365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13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785326" y="5347390"/>
            <a:ext cx="160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9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497121" y="5589326"/>
            <a:ext cx="41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10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180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 rot="10800000">
            <a:off x="3958396" y="2075565"/>
            <a:ext cx="783647" cy="783647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7" name="Group 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0" name="Straight Connector 9"/>
              <p:cNvCxnSpPr>
                <a:stCxn id="9" idx="0"/>
                <a:endCxn id="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>
                <a:stCxn id="9" idx="2"/>
                <a:endCxn id="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Oval 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2" name="Straight Connector 11"/>
          <p:cNvCxnSpPr>
            <a:stCxn id="168" idx="1"/>
            <a:endCxn id="113" idx="1"/>
          </p:cNvCxnSpPr>
          <p:nvPr/>
        </p:nvCxnSpPr>
        <p:spPr>
          <a:xfrm>
            <a:off x="5003833" y="2473355"/>
            <a:ext cx="482706" cy="127933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51" idx="0"/>
            <a:endCxn id="159" idx="4"/>
          </p:cNvCxnSpPr>
          <p:nvPr/>
        </p:nvCxnSpPr>
        <p:spPr>
          <a:xfrm flipH="1">
            <a:off x="2704770" y="2550804"/>
            <a:ext cx="802144" cy="52875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21" idx="3"/>
            <a:endCxn id="113" idx="7"/>
          </p:cNvCxnSpPr>
          <p:nvPr/>
        </p:nvCxnSpPr>
        <p:spPr>
          <a:xfrm flipV="1">
            <a:off x="4664846" y="3752689"/>
            <a:ext cx="771169" cy="15685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29" idx="3"/>
            <a:endCxn id="121" idx="6"/>
          </p:cNvCxnSpPr>
          <p:nvPr/>
        </p:nvCxnSpPr>
        <p:spPr>
          <a:xfrm flipV="1">
            <a:off x="4078528" y="3936386"/>
            <a:ext cx="521513" cy="7550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35" idx="2"/>
            <a:endCxn id="129" idx="6"/>
          </p:cNvCxnSpPr>
          <p:nvPr/>
        </p:nvCxnSpPr>
        <p:spPr>
          <a:xfrm>
            <a:off x="3413974" y="4011320"/>
            <a:ext cx="600124" cy="2725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7"/>
            <a:endCxn id="151" idx="2"/>
          </p:cNvCxnSpPr>
          <p:nvPr/>
        </p:nvCxnSpPr>
        <p:spPr>
          <a:xfrm flipH="1" flipV="1">
            <a:off x="3566154" y="2491564"/>
            <a:ext cx="754382" cy="550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" idx="2"/>
            <a:endCxn id="168" idx="6"/>
          </p:cNvCxnSpPr>
          <p:nvPr/>
        </p:nvCxnSpPr>
        <p:spPr>
          <a:xfrm flipV="1">
            <a:off x="4392200" y="2442087"/>
            <a:ext cx="536147" cy="2530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70" idx="0"/>
            <a:endCxn id="54" idx="0"/>
          </p:cNvCxnSpPr>
          <p:nvPr/>
        </p:nvCxnSpPr>
        <p:spPr>
          <a:xfrm>
            <a:off x="4714971" y="527867"/>
            <a:ext cx="5505" cy="117761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70" idx="2"/>
            <a:endCxn id="78" idx="2"/>
          </p:cNvCxnSpPr>
          <p:nvPr/>
        </p:nvCxnSpPr>
        <p:spPr>
          <a:xfrm flipH="1">
            <a:off x="3724653" y="479783"/>
            <a:ext cx="1038402" cy="9613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2" idx="4"/>
            <a:endCxn id="78" idx="0"/>
          </p:cNvCxnSpPr>
          <p:nvPr/>
        </p:nvCxnSpPr>
        <p:spPr>
          <a:xfrm flipV="1">
            <a:off x="3574743" y="621816"/>
            <a:ext cx="104011" cy="95430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62" idx="0"/>
            <a:endCxn id="151" idx="4"/>
          </p:cNvCxnSpPr>
          <p:nvPr/>
        </p:nvCxnSpPr>
        <p:spPr>
          <a:xfrm flipH="1">
            <a:off x="3506914" y="1666214"/>
            <a:ext cx="67829" cy="76611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48" idx="4"/>
            <a:endCxn id="97" idx="1"/>
          </p:cNvCxnSpPr>
          <p:nvPr/>
        </p:nvCxnSpPr>
        <p:spPr>
          <a:xfrm>
            <a:off x="5241502" y="3952567"/>
            <a:ext cx="284671" cy="21661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97" idx="4"/>
            <a:endCxn id="105" idx="0"/>
          </p:cNvCxnSpPr>
          <p:nvPr/>
        </p:nvCxnSpPr>
        <p:spPr>
          <a:xfrm flipV="1">
            <a:off x="5508932" y="4051958"/>
            <a:ext cx="90671" cy="7560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13" idx="1"/>
            <a:endCxn id="105" idx="5"/>
          </p:cNvCxnSpPr>
          <p:nvPr/>
        </p:nvCxnSpPr>
        <p:spPr>
          <a:xfrm>
            <a:off x="5486539" y="3752689"/>
            <a:ext cx="94841" cy="25527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66" idx="4"/>
            <a:endCxn id="274" idx="1"/>
          </p:cNvCxnSpPr>
          <p:nvPr/>
        </p:nvCxnSpPr>
        <p:spPr>
          <a:xfrm flipH="1" flipV="1">
            <a:off x="4777253" y="4385640"/>
            <a:ext cx="104601" cy="27931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74" idx="4"/>
            <a:endCxn id="282" idx="0"/>
          </p:cNvCxnSpPr>
          <p:nvPr/>
        </p:nvCxnSpPr>
        <p:spPr>
          <a:xfrm flipH="1" flipV="1">
            <a:off x="4675704" y="3954355"/>
            <a:ext cx="85280" cy="39200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21" idx="0"/>
            <a:endCxn id="282" idx="4"/>
          </p:cNvCxnSpPr>
          <p:nvPr/>
        </p:nvCxnSpPr>
        <p:spPr>
          <a:xfrm flipV="1">
            <a:off x="4638003" y="3894391"/>
            <a:ext cx="37701" cy="7995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58" idx="5"/>
            <a:endCxn id="250" idx="0"/>
          </p:cNvCxnSpPr>
          <p:nvPr/>
        </p:nvCxnSpPr>
        <p:spPr>
          <a:xfrm>
            <a:off x="4087100" y="4275277"/>
            <a:ext cx="77758" cy="41047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50" idx="4"/>
            <a:endCxn id="242" idx="0"/>
          </p:cNvCxnSpPr>
          <p:nvPr/>
        </p:nvCxnSpPr>
        <p:spPr>
          <a:xfrm>
            <a:off x="4164858" y="4636800"/>
            <a:ext cx="48689" cy="30241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42" idx="4"/>
            <a:endCxn id="129" idx="0"/>
          </p:cNvCxnSpPr>
          <p:nvPr/>
        </p:nvCxnSpPr>
        <p:spPr>
          <a:xfrm flipH="1" flipV="1">
            <a:off x="4051840" y="4076316"/>
            <a:ext cx="161707" cy="80111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18" idx="4"/>
            <a:endCxn id="226" idx="0"/>
          </p:cNvCxnSpPr>
          <p:nvPr/>
        </p:nvCxnSpPr>
        <p:spPr>
          <a:xfrm>
            <a:off x="3459856" y="4224633"/>
            <a:ext cx="27506" cy="38000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26" idx="4"/>
            <a:endCxn id="234" idx="0"/>
          </p:cNvCxnSpPr>
          <p:nvPr/>
        </p:nvCxnSpPr>
        <p:spPr>
          <a:xfrm>
            <a:off x="3487362" y="4554801"/>
            <a:ext cx="25115" cy="53424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34" idx="4"/>
            <a:endCxn id="135" idx="0"/>
          </p:cNvCxnSpPr>
          <p:nvPr/>
        </p:nvCxnSpPr>
        <p:spPr>
          <a:xfrm flipH="1" flipV="1">
            <a:off x="3378102" y="4047192"/>
            <a:ext cx="134375" cy="98294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51" idx="7"/>
            <a:endCxn id="143" idx="3"/>
          </p:cNvCxnSpPr>
          <p:nvPr/>
        </p:nvCxnSpPr>
        <p:spPr>
          <a:xfrm flipH="1">
            <a:off x="2918220" y="2533453"/>
            <a:ext cx="546806" cy="3015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09" idx="3"/>
            <a:endCxn id="143" idx="7"/>
          </p:cNvCxnSpPr>
          <p:nvPr/>
        </p:nvCxnSpPr>
        <p:spPr>
          <a:xfrm flipV="1">
            <a:off x="2277091" y="2632661"/>
            <a:ext cx="572076" cy="41927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01" idx="3"/>
            <a:endCxn id="209" idx="7"/>
          </p:cNvCxnSpPr>
          <p:nvPr/>
        </p:nvCxnSpPr>
        <p:spPr>
          <a:xfrm flipH="1" flipV="1">
            <a:off x="2234459" y="3094566"/>
            <a:ext cx="373041" cy="58669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68" idx="4"/>
            <a:endCxn id="54" idx="0"/>
          </p:cNvCxnSpPr>
          <p:nvPr/>
        </p:nvCxnSpPr>
        <p:spPr>
          <a:xfrm flipH="1" flipV="1">
            <a:off x="4720476" y="1705477"/>
            <a:ext cx="252089" cy="69239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8" idx="4"/>
            <a:endCxn id="54" idx="7"/>
          </p:cNvCxnSpPr>
          <p:nvPr/>
        </p:nvCxnSpPr>
        <p:spPr>
          <a:xfrm flipV="1">
            <a:off x="4350220" y="1692283"/>
            <a:ext cx="338403" cy="73312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8" idx="4"/>
            <a:endCxn id="62" idx="1"/>
          </p:cNvCxnSpPr>
          <p:nvPr/>
        </p:nvCxnSpPr>
        <p:spPr>
          <a:xfrm flipH="1" flipV="1">
            <a:off x="3606597" y="1653020"/>
            <a:ext cx="743623" cy="77238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78" idx="1"/>
            <a:endCxn id="54" idx="5"/>
          </p:cNvCxnSpPr>
          <p:nvPr/>
        </p:nvCxnSpPr>
        <p:spPr>
          <a:xfrm>
            <a:off x="3711210" y="608373"/>
            <a:ext cx="977413" cy="102020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62" idx="3"/>
            <a:endCxn id="54" idx="6"/>
          </p:cNvCxnSpPr>
          <p:nvPr/>
        </p:nvCxnSpPr>
        <p:spPr>
          <a:xfrm>
            <a:off x="3606597" y="1589313"/>
            <a:ext cx="1068832" cy="7111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 rot="5400000">
            <a:off x="2827504" y="4706293"/>
            <a:ext cx="316230" cy="316230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 rot="5400000">
            <a:off x="5022448" y="3808150"/>
            <a:ext cx="438108" cy="384044"/>
            <a:chOff x="5426451" y="500691"/>
            <a:chExt cx="438108" cy="384044"/>
          </a:xfrm>
        </p:grpSpPr>
        <p:grpSp>
          <p:nvGrpSpPr>
            <p:cNvPr id="45" name="Group 44"/>
            <p:cNvGrpSpPr/>
            <p:nvPr/>
          </p:nvGrpSpPr>
          <p:grpSpPr>
            <a:xfrm rot="5400000">
              <a:off x="5426451" y="500691"/>
              <a:ext cx="384044" cy="38404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47" name="Group 4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49" name="Oval 4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0" name="Straight Connector 49"/>
                <p:cNvCxnSpPr>
                  <a:stCxn id="49" idx="0"/>
                  <a:endCxn id="4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>
                  <a:stCxn id="49" idx="2"/>
                  <a:endCxn id="4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8" name="Oval 4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5480515" y="535193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</a:t>
              </a:r>
              <a:endParaRPr lang="fr-CH" sz="1400" b="1" dirty="0"/>
            </a:p>
          </p:txBody>
        </p:sp>
      </p:grpSp>
      <p:grpSp>
        <p:nvGrpSpPr>
          <p:cNvPr id="52" name="Group 51"/>
          <p:cNvGrpSpPr/>
          <p:nvPr/>
        </p:nvGrpSpPr>
        <p:grpSpPr>
          <a:xfrm rot="10800000">
            <a:off x="4300025" y="1239978"/>
            <a:ext cx="840901" cy="840901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53" name="Group 5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56" name="Straight Connector 55"/>
              <p:cNvCxnSpPr>
                <a:stCxn id="55" idx="0"/>
                <a:endCxn id="5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55" idx="2"/>
                <a:endCxn id="5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Oval 5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8" name="Group 57"/>
          <p:cNvGrpSpPr/>
          <p:nvPr/>
        </p:nvGrpSpPr>
        <p:grpSpPr>
          <a:xfrm rot="5400000">
            <a:off x="3154292" y="1200715"/>
            <a:ext cx="840901" cy="840901"/>
            <a:chOff x="7709273" y="3503503"/>
            <a:chExt cx="840901" cy="840901"/>
          </a:xfrm>
        </p:grpSpPr>
        <p:grpSp>
          <p:nvGrpSpPr>
            <p:cNvPr id="59" name="Group 58"/>
            <p:cNvGrpSpPr/>
            <p:nvPr/>
          </p:nvGrpSpPr>
          <p:grpSpPr>
            <a:xfrm rot="5400000">
              <a:off x="7709273" y="3503503"/>
              <a:ext cx="840901" cy="84090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61" name="Group 6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3" name="Oval 6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4" name="Straight Connector 63"/>
                <p:cNvCxnSpPr>
                  <a:stCxn id="63" idx="0"/>
                  <a:endCxn id="6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stCxn id="63" idx="2"/>
                  <a:endCxn id="6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Oval 6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7946868" y="3751571"/>
              <a:ext cx="370382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 rot="5400000">
            <a:off x="4266174" y="30986"/>
            <a:ext cx="897592" cy="897592"/>
            <a:chOff x="6785390" y="2710819"/>
            <a:chExt cx="897592" cy="897592"/>
          </a:xfrm>
        </p:grpSpPr>
        <p:grpSp>
          <p:nvGrpSpPr>
            <p:cNvPr id="67" name="Group 66"/>
            <p:cNvGrpSpPr/>
            <p:nvPr/>
          </p:nvGrpSpPr>
          <p:grpSpPr>
            <a:xfrm rot="5400000">
              <a:off x="6785390" y="2710819"/>
              <a:ext cx="897592" cy="89759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69" name="Group 6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1" name="Oval 7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2" name="Straight Connector 71"/>
                <p:cNvCxnSpPr>
                  <a:stCxn id="71" idx="0"/>
                  <a:endCxn id="7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>
                  <a:stCxn id="71" idx="2"/>
                  <a:endCxn id="7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Oval 6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7067168" y="300159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  <p:grpSp>
        <p:nvGrpSpPr>
          <p:cNvPr id="74" name="Group 73"/>
          <p:cNvGrpSpPr/>
          <p:nvPr/>
        </p:nvGrpSpPr>
        <p:grpSpPr>
          <a:xfrm rot="5400000">
            <a:off x="3250357" y="147521"/>
            <a:ext cx="856794" cy="856793"/>
            <a:chOff x="6796080" y="3458871"/>
            <a:chExt cx="856794" cy="856793"/>
          </a:xfrm>
        </p:grpSpPr>
        <p:grpSp>
          <p:nvGrpSpPr>
            <p:cNvPr id="75" name="Group 74"/>
            <p:cNvGrpSpPr/>
            <p:nvPr/>
          </p:nvGrpSpPr>
          <p:grpSpPr>
            <a:xfrm rot="5400000">
              <a:off x="6796080" y="3458871"/>
              <a:ext cx="856793" cy="85679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77" name="Group 7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9" name="Oval 7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0" name="Straight Connector 79"/>
                <p:cNvCxnSpPr>
                  <a:stCxn id="79" idx="0"/>
                  <a:endCxn id="7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/>
                <p:cNvCxnSpPr>
                  <a:stCxn id="79" idx="2"/>
                  <a:endCxn id="7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Oval 7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76" name="TextBox 75"/>
            <p:cNvSpPr txBox="1"/>
            <p:nvPr/>
          </p:nvSpPr>
          <p:spPr>
            <a:xfrm>
              <a:off x="7062148" y="3714493"/>
              <a:ext cx="397346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27</a:t>
              </a:r>
              <a:endParaRPr lang="fr-CH" sz="1400" b="1" dirty="0"/>
            </a:p>
          </p:txBody>
        </p:sp>
      </p:grpSp>
      <p:cxnSp>
        <p:nvCxnSpPr>
          <p:cNvPr id="82" name="Straight Connector 81"/>
          <p:cNvCxnSpPr>
            <a:stCxn id="143" idx="1"/>
            <a:endCxn id="159" idx="4"/>
          </p:cNvCxnSpPr>
          <p:nvPr/>
        </p:nvCxnSpPr>
        <p:spPr>
          <a:xfrm flipH="1">
            <a:off x="2704770" y="2632661"/>
            <a:ext cx="213450" cy="44690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59" idx="1"/>
            <a:endCxn id="135" idx="5"/>
          </p:cNvCxnSpPr>
          <p:nvPr/>
        </p:nvCxnSpPr>
        <p:spPr>
          <a:xfrm>
            <a:off x="2724099" y="3126224"/>
            <a:ext cx="628638" cy="85973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8" idx="1"/>
            <a:endCxn id="113" idx="0"/>
          </p:cNvCxnSpPr>
          <p:nvPr/>
        </p:nvCxnSpPr>
        <p:spPr>
          <a:xfrm>
            <a:off x="4379904" y="2497073"/>
            <a:ext cx="1081373" cy="126608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8" idx="1"/>
            <a:endCxn id="121" idx="5"/>
          </p:cNvCxnSpPr>
          <p:nvPr/>
        </p:nvCxnSpPr>
        <p:spPr>
          <a:xfrm>
            <a:off x="4379904" y="2497073"/>
            <a:ext cx="231256" cy="141247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151" idx="1"/>
            <a:endCxn id="129" idx="4"/>
          </p:cNvCxnSpPr>
          <p:nvPr/>
        </p:nvCxnSpPr>
        <p:spPr>
          <a:xfrm>
            <a:off x="3548803" y="2533453"/>
            <a:ext cx="503037" cy="146737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8" idx="0"/>
            <a:endCxn id="129" idx="3"/>
          </p:cNvCxnSpPr>
          <p:nvPr/>
        </p:nvCxnSpPr>
        <p:spPr>
          <a:xfrm flipH="1">
            <a:off x="4078528" y="2509369"/>
            <a:ext cx="271692" cy="150251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121" idx="2"/>
            <a:endCxn id="177" idx="7"/>
          </p:cNvCxnSpPr>
          <p:nvPr/>
        </p:nvCxnSpPr>
        <p:spPr>
          <a:xfrm flipV="1">
            <a:off x="4675965" y="3391698"/>
            <a:ext cx="560132" cy="54468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121" idx="0"/>
            <a:endCxn id="185" idx="1"/>
          </p:cNvCxnSpPr>
          <p:nvPr/>
        </p:nvCxnSpPr>
        <p:spPr>
          <a:xfrm flipH="1" flipV="1">
            <a:off x="4543614" y="3577947"/>
            <a:ext cx="94389" cy="39640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185" idx="2"/>
            <a:endCxn id="129" idx="0"/>
          </p:cNvCxnSpPr>
          <p:nvPr/>
        </p:nvCxnSpPr>
        <p:spPr>
          <a:xfrm flipH="1">
            <a:off x="4051840" y="3566850"/>
            <a:ext cx="496371" cy="50946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193" idx="2"/>
            <a:endCxn id="129" idx="6"/>
          </p:cNvCxnSpPr>
          <p:nvPr/>
        </p:nvCxnSpPr>
        <p:spPr>
          <a:xfrm>
            <a:off x="3746114" y="3879643"/>
            <a:ext cx="267984" cy="15893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193" idx="3"/>
            <a:endCxn id="135" idx="2"/>
          </p:cNvCxnSpPr>
          <p:nvPr/>
        </p:nvCxnSpPr>
        <p:spPr>
          <a:xfrm flipH="1">
            <a:off x="3413974" y="3868546"/>
            <a:ext cx="327543" cy="14277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 rot="5400000">
            <a:off x="5271502" y="3934232"/>
            <a:ext cx="474859" cy="455139"/>
            <a:chOff x="4983462" y="675966"/>
            <a:chExt cx="474859" cy="455139"/>
          </a:xfrm>
        </p:grpSpPr>
        <p:grpSp>
          <p:nvGrpSpPr>
            <p:cNvPr id="94" name="Group 93"/>
            <p:cNvGrpSpPr/>
            <p:nvPr/>
          </p:nvGrpSpPr>
          <p:grpSpPr>
            <a:xfrm rot="5400000">
              <a:off x="4983462" y="675966"/>
              <a:ext cx="455139" cy="455140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96" name="Group 9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8" name="Oval 9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9" name="Straight Connector 98"/>
                <p:cNvCxnSpPr>
                  <a:stCxn id="98" idx="0"/>
                  <a:endCxn id="9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>
                  <a:stCxn id="98" idx="2"/>
                  <a:endCxn id="9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7" name="Oval 9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95" name="TextBox 94"/>
            <p:cNvSpPr txBox="1"/>
            <p:nvPr/>
          </p:nvSpPr>
          <p:spPr>
            <a:xfrm>
              <a:off x="5074277" y="759458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101" name="Group 100"/>
          <p:cNvGrpSpPr/>
          <p:nvPr/>
        </p:nvGrpSpPr>
        <p:grpSpPr>
          <a:xfrm rot="5400000">
            <a:off x="5359069" y="3785653"/>
            <a:ext cx="481067" cy="481067"/>
            <a:chOff x="4558110" y="887109"/>
            <a:chExt cx="481067" cy="481067"/>
          </a:xfrm>
        </p:grpSpPr>
        <p:grpSp>
          <p:nvGrpSpPr>
            <p:cNvPr id="102" name="Group 101"/>
            <p:cNvGrpSpPr/>
            <p:nvPr/>
          </p:nvGrpSpPr>
          <p:grpSpPr>
            <a:xfrm rot="5400000">
              <a:off x="4558110" y="887109"/>
              <a:ext cx="481067" cy="48106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04" name="Group 10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6" name="Oval 10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7" name="Straight Connector 106"/>
                <p:cNvCxnSpPr>
                  <a:stCxn id="106" idx="0"/>
                  <a:endCxn id="10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>
                  <a:stCxn id="106" idx="2"/>
                  <a:endCxn id="10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" name="Oval 10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03" name="TextBox 102"/>
            <p:cNvSpPr txBox="1"/>
            <p:nvPr/>
          </p:nvSpPr>
          <p:spPr>
            <a:xfrm>
              <a:off x="4647236" y="972635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grpSp>
        <p:nvGrpSpPr>
          <p:cNvPr id="109" name="Group 108"/>
          <p:cNvGrpSpPr/>
          <p:nvPr/>
        </p:nvGrpSpPr>
        <p:grpSpPr>
          <a:xfrm rot="5400000">
            <a:off x="5127827" y="3393977"/>
            <a:ext cx="666898" cy="666898"/>
            <a:chOff x="3406265" y="1661951"/>
            <a:chExt cx="666898" cy="666898"/>
          </a:xfrm>
        </p:grpSpPr>
        <p:grpSp>
          <p:nvGrpSpPr>
            <p:cNvPr id="110" name="Group 109"/>
            <p:cNvGrpSpPr/>
            <p:nvPr/>
          </p:nvGrpSpPr>
          <p:grpSpPr>
            <a:xfrm rot="5400000">
              <a:off x="3406265" y="1661951"/>
              <a:ext cx="666898" cy="666898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12" name="Group 11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4" name="Oval 11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5" name="Straight Connector 114"/>
                <p:cNvCxnSpPr>
                  <a:stCxn id="114" idx="0"/>
                  <a:endCxn id="11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>
                  <a:stCxn id="114" idx="2"/>
                  <a:endCxn id="11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3" name="Oval 11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3591688" y="1837296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4</a:t>
              </a:r>
              <a:endParaRPr lang="fr-CH" sz="1400" b="1" dirty="0"/>
            </a:p>
          </p:txBody>
        </p:sp>
      </p:grpSp>
      <p:grpSp>
        <p:nvGrpSpPr>
          <p:cNvPr id="117" name="Group 116"/>
          <p:cNvGrpSpPr/>
          <p:nvPr/>
        </p:nvGrpSpPr>
        <p:grpSpPr>
          <a:xfrm rot="5400000">
            <a:off x="4283680" y="3582063"/>
            <a:ext cx="708644" cy="708644"/>
            <a:chOff x="3992894" y="2036262"/>
            <a:chExt cx="708644" cy="708644"/>
          </a:xfrm>
        </p:grpSpPr>
        <p:grpSp>
          <p:nvGrpSpPr>
            <p:cNvPr id="118" name="Group 117"/>
            <p:cNvGrpSpPr/>
            <p:nvPr/>
          </p:nvGrpSpPr>
          <p:grpSpPr>
            <a:xfrm rot="5400000">
              <a:off x="3992894" y="2036262"/>
              <a:ext cx="708644" cy="70864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0" name="Group 11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2" name="Oval 12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3" name="Straight Connector 122"/>
                <p:cNvCxnSpPr>
                  <a:stCxn id="122" idx="0"/>
                  <a:endCxn id="12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/>
                <p:cNvCxnSpPr>
                  <a:stCxn id="122" idx="2"/>
                  <a:endCxn id="12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1" name="Oval 12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19" name="TextBox 118"/>
            <p:cNvSpPr txBox="1"/>
            <p:nvPr/>
          </p:nvSpPr>
          <p:spPr>
            <a:xfrm>
              <a:off x="4230225" y="2230954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8</a:t>
              </a:r>
              <a:endParaRPr lang="fr-CH" sz="1400" b="1" dirty="0"/>
            </a:p>
          </p:txBody>
        </p:sp>
      </p:grpSp>
      <p:grpSp>
        <p:nvGrpSpPr>
          <p:cNvPr id="125" name="Group 124"/>
          <p:cNvGrpSpPr/>
          <p:nvPr/>
        </p:nvGrpSpPr>
        <p:grpSpPr>
          <a:xfrm rot="5400000">
            <a:off x="3699569" y="3686303"/>
            <a:ext cx="704540" cy="704539"/>
            <a:chOff x="4307335" y="2187375"/>
            <a:chExt cx="735521" cy="735520"/>
          </a:xfrm>
        </p:grpSpPr>
        <p:grpSp>
          <p:nvGrpSpPr>
            <p:cNvPr id="126" name="Group 125"/>
            <p:cNvGrpSpPr/>
            <p:nvPr/>
          </p:nvGrpSpPr>
          <p:grpSpPr>
            <a:xfrm rot="5400000">
              <a:off x="4307336" y="2187374"/>
              <a:ext cx="735520" cy="73552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8" name="Group 12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1" name="Straight Connector 130"/>
                <p:cNvCxnSpPr>
                  <a:stCxn id="130" idx="0"/>
                  <a:endCxn id="13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>
                  <a:stCxn id="130" idx="2"/>
                  <a:endCxn id="13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Oval 12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27" name="TextBox 126"/>
            <p:cNvSpPr txBox="1"/>
            <p:nvPr/>
          </p:nvSpPr>
          <p:spPr>
            <a:xfrm>
              <a:off x="4489554" y="2384068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12</a:t>
              </a:r>
              <a:endParaRPr lang="fr-CH" sz="1400" b="1" dirty="0"/>
            </a:p>
          </p:txBody>
        </p:sp>
      </p:grpSp>
      <p:grpSp>
        <p:nvGrpSpPr>
          <p:cNvPr id="133" name="Group 132"/>
          <p:cNvGrpSpPr/>
          <p:nvPr/>
        </p:nvGrpSpPr>
        <p:grpSpPr>
          <a:xfrm rot="10800000">
            <a:off x="3043289" y="3676507"/>
            <a:ext cx="669624" cy="669624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34" name="Group 133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36" name="Oval 135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37" name="Straight Connector 136"/>
              <p:cNvCxnSpPr>
                <a:stCxn id="136" idx="0"/>
                <a:endCxn id="136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>
                <a:stCxn id="136" idx="2"/>
                <a:endCxn id="136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Oval 134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39" name="Group 138"/>
          <p:cNvGrpSpPr/>
          <p:nvPr/>
        </p:nvGrpSpPr>
        <p:grpSpPr>
          <a:xfrm rot="5400000">
            <a:off x="2427949" y="2142391"/>
            <a:ext cx="911487" cy="911485"/>
            <a:chOff x="3387408" y="3701610"/>
            <a:chExt cx="974647" cy="974645"/>
          </a:xfrm>
        </p:grpSpPr>
        <p:grpSp>
          <p:nvGrpSpPr>
            <p:cNvPr id="140" name="Group 139"/>
            <p:cNvGrpSpPr/>
            <p:nvPr/>
          </p:nvGrpSpPr>
          <p:grpSpPr>
            <a:xfrm rot="5400000">
              <a:off x="3387409" y="3701609"/>
              <a:ext cx="974645" cy="97464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42" name="Group 14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4" name="Oval 14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5" name="Straight Connector 144"/>
                <p:cNvCxnSpPr>
                  <a:stCxn id="144" idx="0"/>
                  <a:endCxn id="14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>
                  <a:stCxn id="144" idx="2"/>
                  <a:endCxn id="14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3" name="Oval 14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3711564" y="4051192"/>
              <a:ext cx="424076" cy="329104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19</a:t>
              </a:r>
              <a:endParaRPr lang="fr-CH" sz="1400" b="1" dirty="0"/>
            </a:p>
          </p:txBody>
        </p:sp>
      </p:grpSp>
      <p:grpSp>
        <p:nvGrpSpPr>
          <p:cNvPr id="147" name="Group 146"/>
          <p:cNvGrpSpPr/>
          <p:nvPr/>
        </p:nvGrpSpPr>
        <p:grpSpPr>
          <a:xfrm rot="5400000">
            <a:off x="2953996" y="1938646"/>
            <a:ext cx="1105833" cy="1105832"/>
            <a:chOff x="2349869" y="3059461"/>
            <a:chExt cx="1105833" cy="1105832"/>
          </a:xfrm>
        </p:grpSpPr>
        <p:grpSp>
          <p:nvGrpSpPr>
            <p:cNvPr id="148" name="Group 147"/>
            <p:cNvGrpSpPr/>
            <p:nvPr/>
          </p:nvGrpSpPr>
          <p:grpSpPr>
            <a:xfrm rot="5400000">
              <a:off x="2349870" y="3059460"/>
              <a:ext cx="1105832" cy="110583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50" name="Group 14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2" name="Oval 15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3" name="Straight Connector 152"/>
                <p:cNvCxnSpPr>
                  <a:stCxn id="152" idx="0"/>
                  <a:endCxn id="15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>
                  <a:stCxn id="152" idx="2"/>
                  <a:endCxn id="15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1" name="Oval 15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49" name="TextBox 148"/>
            <p:cNvSpPr txBox="1"/>
            <p:nvPr/>
          </p:nvSpPr>
          <p:spPr>
            <a:xfrm>
              <a:off x="2732848" y="3459041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155" name="Group 154"/>
          <p:cNvGrpSpPr/>
          <p:nvPr/>
        </p:nvGrpSpPr>
        <p:grpSpPr>
          <a:xfrm rot="5400000">
            <a:off x="2449625" y="2851753"/>
            <a:ext cx="510258" cy="510258"/>
            <a:chOff x="3946542" y="2979351"/>
            <a:chExt cx="510258" cy="510258"/>
          </a:xfrm>
        </p:grpSpPr>
        <p:grpSp>
          <p:nvGrpSpPr>
            <p:cNvPr id="156" name="Group 155"/>
            <p:cNvGrpSpPr/>
            <p:nvPr/>
          </p:nvGrpSpPr>
          <p:grpSpPr>
            <a:xfrm rot="5400000">
              <a:off x="3946542" y="2979351"/>
              <a:ext cx="510258" cy="510258"/>
              <a:chOff x="2184412" y="1818650"/>
              <a:chExt cx="426722" cy="426722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58" name="Group 157"/>
              <p:cNvGrpSpPr/>
              <p:nvPr/>
            </p:nvGrpSpPr>
            <p:grpSpPr>
              <a:xfrm>
                <a:off x="2184412" y="1818650"/>
                <a:ext cx="426722" cy="426722"/>
                <a:chOff x="2321560" y="96520"/>
                <a:chExt cx="1010920" cy="1010920"/>
              </a:xfrm>
            </p:grpSpPr>
            <p:sp>
              <p:nvSpPr>
                <p:cNvPr id="160" name="Oval 15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1" name="Straight Connector 160"/>
                <p:cNvCxnSpPr>
                  <a:stCxn id="160" idx="0"/>
                  <a:endCxn id="16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/>
                <p:cNvCxnSpPr>
                  <a:stCxn id="160" idx="2"/>
                  <a:endCxn id="16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9" name="Oval 15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57" name="TextBox 156"/>
            <p:cNvSpPr txBox="1"/>
            <p:nvPr/>
          </p:nvSpPr>
          <p:spPr>
            <a:xfrm>
              <a:off x="4013364" y="3084485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sp>
        <p:nvSpPr>
          <p:cNvPr id="163" name="TextBox 162"/>
          <p:cNvSpPr txBox="1"/>
          <p:nvPr/>
        </p:nvSpPr>
        <p:spPr>
          <a:xfrm rot="5400000">
            <a:off x="4172956" y="2340551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22</a:t>
            </a:r>
            <a:endParaRPr lang="fr-CH" sz="1400" b="1" dirty="0"/>
          </a:p>
        </p:txBody>
      </p:sp>
      <p:grpSp>
        <p:nvGrpSpPr>
          <p:cNvPr id="164" name="Group 163"/>
          <p:cNvGrpSpPr/>
          <p:nvPr/>
        </p:nvGrpSpPr>
        <p:grpSpPr>
          <a:xfrm rot="5400000">
            <a:off x="4559848" y="2029370"/>
            <a:ext cx="825433" cy="825433"/>
            <a:chOff x="8407204" y="2284255"/>
            <a:chExt cx="1025112" cy="1025112"/>
          </a:xfrm>
        </p:grpSpPr>
        <p:grpSp>
          <p:nvGrpSpPr>
            <p:cNvPr id="165" name="Group 164"/>
            <p:cNvGrpSpPr/>
            <p:nvPr/>
          </p:nvGrpSpPr>
          <p:grpSpPr>
            <a:xfrm rot="5400000">
              <a:off x="8407204" y="2284255"/>
              <a:ext cx="1025112" cy="102511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67" name="Group 16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9" name="Oval 16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0" name="Straight Connector 169"/>
                <p:cNvCxnSpPr>
                  <a:stCxn id="169" idx="0"/>
                  <a:endCxn id="16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/>
                <p:cNvCxnSpPr>
                  <a:stCxn id="169" idx="2"/>
                  <a:endCxn id="16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8" name="Oval 16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66" name="TextBox 165"/>
            <p:cNvSpPr txBox="1"/>
            <p:nvPr/>
          </p:nvSpPr>
          <p:spPr>
            <a:xfrm>
              <a:off x="8728256" y="2637537"/>
              <a:ext cx="495087" cy="382231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cxnSp>
        <p:nvCxnSpPr>
          <p:cNvPr id="172" name="Straight Connector 171"/>
          <p:cNvCxnSpPr>
            <a:stCxn id="177" idx="4"/>
            <a:endCxn id="113" idx="1"/>
          </p:cNvCxnSpPr>
          <p:nvPr/>
        </p:nvCxnSpPr>
        <p:spPr>
          <a:xfrm>
            <a:off x="5247194" y="3364907"/>
            <a:ext cx="239345" cy="38778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 rot="5400000">
            <a:off x="5049160" y="3234290"/>
            <a:ext cx="384044" cy="307777"/>
            <a:chOff x="4210337" y="1418464"/>
            <a:chExt cx="384044" cy="307777"/>
          </a:xfrm>
        </p:grpSpPr>
        <p:grpSp>
          <p:nvGrpSpPr>
            <p:cNvPr id="174" name="Group 173"/>
            <p:cNvGrpSpPr/>
            <p:nvPr/>
          </p:nvGrpSpPr>
          <p:grpSpPr>
            <a:xfrm rot="5400000">
              <a:off x="4248301" y="1419862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76" name="Group 17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8" name="Oval 17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9" name="Straight Connector 178"/>
                <p:cNvCxnSpPr>
                  <a:stCxn id="178" idx="0"/>
                  <a:endCxn id="17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>
                  <a:stCxn id="178" idx="2"/>
                  <a:endCxn id="17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7" name="Oval 17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75" name="TextBox 174"/>
            <p:cNvSpPr txBox="1"/>
            <p:nvPr/>
          </p:nvSpPr>
          <p:spPr>
            <a:xfrm>
              <a:off x="4210337" y="1418464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28</a:t>
              </a:r>
              <a:endParaRPr lang="fr-CH" sz="1400" b="1" dirty="0"/>
            </a:p>
          </p:txBody>
        </p:sp>
      </p:grpSp>
      <p:grpSp>
        <p:nvGrpSpPr>
          <p:cNvPr id="181" name="Group 180"/>
          <p:cNvGrpSpPr/>
          <p:nvPr/>
        </p:nvGrpSpPr>
        <p:grpSpPr>
          <a:xfrm rot="5400000">
            <a:off x="4339582" y="3414888"/>
            <a:ext cx="384044" cy="307777"/>
            <a:chOff x="4606648" y="2033996"/>
            <a:chExt cx="384044" cy="307777"/>
          </a:xfrm>
        </p:grpSpPr>
        <p:grpSp>
          <p:nvGrpSpPr>
            <p:cNvPr id="182" name="Group 181"/>
            <p:cNvGrpSpPr/>
            <p:nvPr/>
          </p:nvGrpSpPr>
          <p:grpSpPr>
            <a:xfrm rot="5400000">
              <a:off x="4650263" y="2040493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84" name="Group 18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6" name="Oval 18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7" name="Straight Connector 186"/>
                <p:cNvCxnSpPr>
                  <a:stCxn id="186" idx="0"/>
                  <a:endCxn id="18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/>
                <p:cNvCxnSpPr>
                  <a:stCxn id="186" idx="2"/>
                  <a:endCxn id="18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5" name="Oval 18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83" name="TextBox 182"/>
            <p:cNvSpPr txBox="1"/>
            <p:nvPr/>
          </p:nvSpPr>
          <p:spPr>
            <a:xfrm>
              <a:off x="4606648" y="2033996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29</a:t>
              </a:r>
              <a:endParaRPr lang="fr-CH" sz="1400" b="1" dirty="0"/>
            </a:p>
          </p:txBody>
        </p:sp>
      </p:grpSp>
      <p:grpSp>
        <p:nvGrpSpPr>
          <p:cNvPr id="189" name="Group 188"/>
          <p:cNvGrpSpPr/>
          <p:nvPr/>
        </p:nvGrpSpPr>
        <p:grpSpPr>
          <a:xfrm rot="5400000">
            <a:off x="3533507" y="3734042"/>
            <a:ext cx="384044" cy="307777"/>
            <a:chOff x="4933222" y="2596659"/>
            <a:chExt cx="384044" cy="307777"/>
          </a:xfrm>
        </p:grpSpPr>
        <p:grpSp>
          <p:nvGrpSpPr>
            <p:cNvPr id="190" name="Group 189"/>
            <p:cNvGrpSpPr/>
            <p:nvPr/>
          </p:nvGrpSpPr>
          <p:grpSpPr>
            <a:xfrm rot="5400000">
              <a:off x="4970476" y="2599178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92" name="Group 19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94" name="Oval 19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5" name="Straight Connector 194"/>
                <p:cNvCxnSpPr>
                  <a:stCxn id="194" idx="0"/>
                  <a:endCxn id="19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>
                  <a:stCxn id="194" idx="2"/>
                  <a:endCxn id="19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3" name="Oval 19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91" name="TextBox 190"/>
            <p:cNvSpPr txBox="1"/>
            <p:nvPr/>
          </p:nvSpPr>
          <p:spPr>
            <a:xfrm>
              <a:off x="4933222" y="2596659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30</a:t>
              </a:r>
              <a:endParaRPr lang="fr-CH" sz="1400" b="1" dirty="0"/>
            </a:p>
          </p:txBody>
        </p:sp>
      </p:grpSp>
      <p:grpSp>
        <p:nvGrpSpPr>
          <p:cNvPr id="197" name="Group 196"/>
          <p:cNvGrpSpPr/>
          <p:nvPr/>
        </p:nvGrpSpPr>
        <p:grpSpPr>
          <a:xfrm rot="5400000">
            <a:off x="2397307" y="3500671"/>
            <a:ext cx="390780" cy="390780"/>
            <a:chOff x="4969080" y="5194656"/>
            <a:chExt cx="390780" cy="390780"/>
          </a:xfrm>
        </p:grpSpPr>
        <p:grpSp>
          <p:nvGrpSpPr>
            <p:cNvPr id="198" name="Group 197"/>
            <p:cNvGrpSpPr/>
            <p:nvPr/>
          </p:nvGrpSpPr>
          <p:grpSpPr>
            <a:xfrm rot="5400000">
              <a:off x="4969080" y="5194656"/>
              <a:ext cx="390780" cy="390780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00" name="Group 19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2" name="Oval 20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3" name="Straight Connector 202"/>
                <p:cNvCxnSpPr>
                  <a:stCxn id="202" idx="0"/>
                  <a:endCxn id="20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/>
                <p:cNvCxnSpPr>
                  <a:stCxn id="202" idx="2"/>
                  <a:endCxn id="20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1" name="Oval 20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99" name="TextBox 198"/>
            <p:cNvSpPr txBox="1"/>
            <p:nvPr/>
          </p:nvSpPr>
          <p:spPr>
            <a:xfrm>
              <a:off x="4978536" y="522596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17</a:t>
              </a:r>
              <a:endParaRPr lang="fr-CH" sz="1400" b="1" dirty="0"/>
            </a:p>
          </p:txBody>
        </p:sp>
      </p:grpSp>
      <p:grpSp>
        <p:nvGrpSpPr>
          <p:cNvPr id="205" name="Group 204"/>
          <p:cNvGrpSpPr/>
          <p:nvPr/>
        </p:nvGrpSpPr>
        <p:grpSpPr>
          <a:xfrm rot="5400000">
            <a:off x="1974415" y="2791890"/>
            <a:ext cx="562718" cy="562718"/>
            <a:chOff x="4351310" y="4362202"/>
            <a:chExt cx="562718" cy="562718"/>
          </a:xfrm>
        </p:grpSpPr>
        <p:grpSp>
          <p:nvGrpSpPr>
            <p:cNvPr id="206" name="Group 205"/>
            <p:cNvGrpSpPr/>
            <p:nvPr/>
          </p:nvGrpSpPr>
          <p:grpSpPr>
            <a:xfrm rot="5400000">
              <a:off x="4351310" y="4362202"/>
              <a:ext cx="562718" cy="562718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08" name="Group 20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0" name="Oval 20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1" name="Straight Connector 210"/>
                <p:cNvCxnSpPr>
                  <a:stCxn id="210" idx="0"/>
                  <a:endCxn id="21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>
                  <a:stCxn id="210" idx="2"/>
                  <a:endCxn id="21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9" name="Oval 20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07" name="TextBox 206"/>
            <p:cNvSpPr txBox="1"/>
            <p:nvPr/>
          </p:nvSpPr>
          <p:spPr>
            <a:xfrm>
              <a:off x="4449193" y="449270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18</a:t>
              </a:r>
              <a:endParaRPr lang="fr-CH" sz="1400" b="1" dirty="0"/>
            </a:p>
          </p:txBody>
        </p:sp>
      </p:grpSp>
      <p:sp>
        <p:nvSpPr>
          <p:cNvPr id="213" name="TextBox 212"/>
          <p:cNvSpPr txBox="1"/>
          <p:nvPr/>
        </p:nvSpPr>
        <p:spPr>
          <a:xfrm rot="5400000">
            <a:off x="4566693" y="1541838"/>
            <a:ext cx="384858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24</a:t>
            </a:r>
            <a:endParaRPr lang="fr-CH" sz="1400" b="1" dirty="0"/>
          </a:p>
        </p:txBody>
      </p:sp>
      <p:grpSp>
        <p:nvGrpSpPr>
          <p:cNvPr id="214" name="Group 213"/>
          <p:cNvGrpSpPr/>
          <p:nvPr/>
        </p:nvGrpSpPr>
        <p:grpSpPr>
          <a:xfrm rot="5400000">
            <a:off x="3241369" y="4029555"/>
            <a:ext cx="436973" cy="436972"/>
            <a:chOff x="6815965" y="3116487"/>
            <a:chExt cx="436973" cy="436972"/>
          </a:xfrm>
        </p:grpSpPr>
        <p:grpSp>
          <p:nvGrpSpPr>
            <p:cNvPr id="215" name="Group 214"/>
            <p:cNvGrpSpPr/>
            <p:nvPr/>
          </p:nvGrpSpPr>
          <p:grpSpPr>
            <a:xfrm rot="5400000">
              <a:off x="6815966" y="3116486"/>
              <a:ext cx="436972" cy="43697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17" name="Group 21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9" name="Oval 21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0" name="Straight Connector 219"/>
                <p:cNvCxnSpPr>
                  <a:stCxn id="219" idx="0"/>
                  <a:endCxn id="21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>
                  <a:stCxn id="219" idx="2"/>
                  <a:endCxn id="21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8" name="Oval 21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16" name="TextBox 215"/>
            <p:cNvSpPr txBox="1"/>
            <p:nvPr/>
          </p:nvSpPr>
          <p:spPr>
            <a:xfrm>
              <a:off x="6855816" y="3180890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13</a:t>
              </a:r>
              <a:endParaRPr lang="fr-CH" sz="1400" b="1" dirty="0"/>
            </a:p>
          </p:txBody>
        </p:sp>
      </p:grpSp>
      <p:grpSp>
        <p:nvGrpSpPr>
          <p:cNvPr id="222" name="Group 221"/>
          <p:cNvGrpSpPr/>
          <p:nvPr/>
        </p:nvGrpSpPr>
        <p:grpSpPr>
          <a:xfrm rot="5400000">
            <a:off x="3254789" y="4347146"/>
            <a:ext cx="465146" cy="465145"/>
            <a:chOff x="6245913" y="3057288"/>
            <a:chExt cx="465146" cy="465145"/>
          </a:xfrm>
        </p:grpSpPr>
        <p:grpSp>
          <p:nvGrpSpPr>
            <p:cNvPr id="223" name="Group 222"/>
            <p:cNvGrpSpPr/>
            <p:nvPr/>
          </p:nvGrpSpPr>
          <p:grpSpPr>
            <a:xfrm rot="5400000">
              <a:off x="6245913" y="3057288"/>
              <a:ext cx="465145" cy="465146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25" name="Group 22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7" name="Oval 22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8" name="Straight Connector 227"/>
                <p:cNvCxnSpPr>
                  <a:stCxn id="227" idx="0"/>
                  <a:endCxn id="22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/>
                <p:cNvCxnSpPr>
                  <a:stCxn id="227" idx="2"/>
                  <a:endCxn id="22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6" name="Oval 22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4" name="TextBox 223"/>
            <p:cNvSpPr txBox="1"/>
            <p:nvPr/>
          </p:nvSpPr>
          <p:spPr>
            <a:xfrm>
              <a:off x="6304907" y="3127799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14</a:t>
              </a:r>
              <a:endParaRPr lang="fr-CH" sz="1400" b="1" dirty="0"/>
            </a:p>
          </p:txBody>
        </p:sp>
      </p:grpSp>
      <p:grpSp>
        <p:nvGrpSpPr>
          <p:cNvPr id="230" name="Group 229"/>
          <p:cNvGrpSpPr/>
          <p:nvPr/>
        </p:nvGrpSpPr>
        <p:grpSpPr>
          <a:xfrm rot="5400000">
            <a:off x="3237544" y="4784659"/>
            <a:ext cx="549866" cy="549866"/>
            <a:chOff x="5672537" y="2952962"/>
            <a:chExt cx="549866" cy="549866"/>
          </a:xfrm>
        </p:grpSpPr>
        <p:grpSp>
          <p:nvGrpSpPr>
            <p:cNvPr id="231" name="Group 230"/>
            <p:cNvGrpSpPr/>
            <p:nvPr/>
          </p:nvGrpSpPr>
          <p:grpSpPr>
            <a:xfrm rot="5400000">
              <a:off x="5672537" y="2952962"/>
              <a:ext cx="549866" cy="549866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33" name="Group 23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5" name="Oval 23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6" name="Straight Connector 235"/>
                <p:cNvCxnSpPr>
                  <a:stCxn id="235" idx="0"/>
                  <a:endCxn id="23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>
                  <a:stCxn id="235" idx="2"/>
                  <a:endCxn id="23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4" name="Oval 23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2" name="TextBox 231"/>
            <p:cNvSpPr txBox="1"/>
            <p:nvPr/>
          </p:nvSpPr>
          <p:spPr>
            <a:xfrm>
              <a:off x="5771282" y="3074414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15</a:t>
              </a:r>
              <a:endParaRPr lang="fr-CH" sz="1400" b="1" dirty="0"/>
            </a:p>
          </p:txBody>
        </p:sp>
      </p:grpSp>
      <p:grpSp>
        <p:nvGrpSpPr>
          <p:cNvPr id="238" name="Group 237"/>
          <p:cNvGrpSpPr/>
          <p:nvPr/>
        </p:nvGrpSpPr>
        <p:grpSpPr>
          <a:xfrm rot="5400000">
            <a:off x="3925233" y="4620006"/>
            <a:ext cx="576627" cy="576627"/>
            <a:chOff x="5069352" y="2558975"/>
            <a:chExt cx="576627" cy="576627"/>
          </a:xfrm>
        </p:grpSpPr>
        <p:grpSp>
          <p:nvGrpSpPr>
            <p:cNvPr id="239" name="Group 238"/>
            <p:cNvGrpSpPr/>
            <p:nvPr/>
          </p:nvGrpSpPr>
          <p:grpSpPr>
            <a:xfrm rot="5400000">
              <a:off x="5069352" y="2558975"/>
              <a:ext cx="576627" cy="57662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41" name="Group 24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3" name="Oval 24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4" name="Straight Connector 243"/>
                <p:cNvCxnSpPr>
                  <a:stCxn id="243" idx="0"/>
                  <a:endCxn id="24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>
                  <a:stCxn id="243" idx="2"/>
                  <a:endCxn id="24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2" name="Oval 24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0" name="TextBox 239"/>
            <p:cNvSpPr txBox="1"/>
            <p:nvPr/>
          </p:nvSpPr>
          <p:spPr>
            <a:xfrm>
              <a:off x="5181657" y="268424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11</a:t>
              </a:r>
              <a:endParaRPr lang="fr-CH" sz="1400" b="1" dirty="0"/>
            </a:p>
          </p:txBody>
        </p:sp>
      </p:grpSp>
      <p:grpSp>
        <p:nvGrpSpPr>
          <p:cNvPr id="246" name="Group 245"/>
          <p:cNvGrpSpPr/>
          <p:nvPr/>
        </p:nvGrpSpPr>
        <p:grpSpPr>
          <a:xfrm rot="5400000">
            <a:off x="3936400" y="4432820"/>
            <a:ext cx="456913" cy="456912"/>
            <a:chOff x="5977147" y="2482055"/>
            <a:chExt cx="456913" cy="456912"/>
          </a:xfrm>
        </p:grpSpPr>
        <p:grpSp>
          <p:nvGrpSpPr>
            <p:cNvPr id="247" name="Group 246"/>
            <p:cNvGrpSpPr/>
            <p:nvPr/>
          </p:nvGrpSpPr>
          <p:grpSpPr>
            <a:xfrm rot="5400000">
              <a:off x="5977148" y="2482054"/>
              <a:ext cx="456912" cy="45691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49" name="Group 24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1" name="Oval 25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2" name="Straight Connector 251"/>
                <p:cNvCxnSpPr>
                  <a:stCxn id="251" idx="0"/>
                  <a:endCxn id="25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>
                  <a:stCxn id="251" idx="2"/>
                  <a:endCxn id="25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0" name="Oval 24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8" name="TextBox 247"/>
            <p:cNvSpPr txBox="1"/>
            <p:nvPr/>
          </p:nvSpPr>
          <p:spPr>
            <a:xfrm>
              <a:off x="6028763" y="2539511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10</a:t>
              </a:r>
              <a:endParaRPr lang="fr-CH" sz="1400" b="1" dirty="0"/>
            </a:p>
          </p:txBody>
        </p:sp>
      </p:grpSp>
      <p:grpSp>
        <p:nvGrpSpPr>
          <p:cNvPr id="254" name="Group 253"/>
          <p:cNvGrpSpPr/>
          <p:nvPr/>
        </p:nvGrpSpPr>
        <p:grpSpPr>
          <a:xfrm rot="5400000">
            <a:off x="3878635" y="4079186"/>
            <a:ext cx="450091" cy="437717"/>
            <a:chOff x="7229239" y="2426274"/>
            <a:chExt cx="450091" cy="437717"/>
          </a:xfrm>
        </p:grpSpPr>
        <p:grpSp>
          <p:nvGrpSpPr>
            <p:cNvPr id="255" name="Group 254"/>
            <p:cNvGrpSpPr/>
            <p:nvPr/>
          </p:nvGrpSpPr>
          <p:grpSpPr>
            <a:xfrm rot="5400000">
              <a:off x="7229239" y="2426274"/>
              <a:ext cx="437717" cy="43771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57" name="Group 25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9" name="Oval 25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0" name="Straight Connector 259"/>
                <p:cNvCxnSpPr>
                  <a:stCxn id="259" idx="0"/>
                  <a:endCxn id="25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>
                  <a:stCxn id="259" idx="2"/>
                  <a:endCxn id="25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8" name="Oval 25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6" name="TextBox 255"/>
            <p:cNvSpPr txBox="1"/>
            <p:nvPr/>
          </p:nvSpPr>
          <p:spPr>
            <a:xfrm>
              <a:off x="7307462" y="248264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9</a:t>
              </a:r>
              <a:endParaRPr lang="fr-CH" sz="1400" b="1" dirty="0"/>
            </a:p>
          </p:txBody>
        </p:sp>
      </p:grpSp>
      <p:grpSp>
        <p:nvGrpSpPr>
          <p:cNvPr id="262" name="Group 261"/>
          <p:cNvGrpSpPr/>
          <p:nvPr/>
        </p:nvGrpSpPr>
        <p:grpSpPr>
          <a:xfrm rot="5400000">
            <a:off x="4660424" y="4484330"/>
            <a:ext cx="442859" cy="424811"/>
            <a:chOff x="6422405" y="1059370"/>
            <a:chExt cx="442859" cy="424811"/>
          </a:xfrm>
        </p:grpSpPr>
        <p:grpSp>
          <p:nvGrpSpPr>
            <p:cNvPr id="263" name="Group 262"/>
            <p:cNvGrpSpPr/>
            <p:nvPr/>
          </p:nvGrpSpPr>
          <p:grpSpPr>
            <a:xfrm rot="5400000">
              <a:off x="6422405" y="1059370"/>
              <a:ext cx="424811" cy="42481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65" name="Group 26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7" name="Oval 26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8" name="Straight Connector 267"/>
                <p:cNvCxnSpPr>
                  <a:stCxn id="267" idx="0"/>
                  <a:endCxn id="26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/>
                <p:cNvCxnSpPr>
                  <a:stCxn id="267" idx="2"/>
                  <a:endCxn id="26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6" name="Oval 26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4" name="TextBox 263"/>
            <p:cNvSpPr txBox="1"/>
            <p:nvPr/>
          </p:nvSpPr>
          <p:spPr>
            <a:xfrm>
              <a:off x="6493396" y="111537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5</a:t>
              </a:r>
              <a:endParaRPr lang="fr-CH" sz="1400" b="1" dirty="0"/>
            </a:p>
          </p:txBody>
        </p:sp>
      </p:grpSp>
      <p:grpSp>
        <p:nvGrpSpPr>
          <p:cNvPr id="270" name="Group 269"/>
          <p:cNvGrpSpPr/>
          <p:nvPr/>
        </p:nvGrpSpPr>
        <p:grpSpPr>
          <a:xfrm rot="5400000">
            <a:off x="4541525" y="4159345"/>
            <a:ext cx="438918" cy="429485"/>
            <a:chOff x="5943806" y="1209178"/>
            <a:chExt cx="438918" cy="429485"/>
          </a:xfrm>
        </p:grpSpPr>
        <p:grpSp>
          <p:nvGrpSpPr>
            <p:cNvPr id="271" name="Group 270"/>
            <p:cNvGrpSpPr/>
            <p:nvPr/>
          </p:nvGrpSpPr>
          <p:grpSpPr>
            <a:xfrm rot="5400000">
              <a:off x="5943806" y="1209178"/>
              <a:ext cx="429485" cy="429485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73" name="Group 27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75" name="Oval 27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6" name="Straight Connector 275"/>
                <p:cNvCxnSpPr>
                  <a:stCxn id="275" idx="0"/>
                  <a:endCxn id="27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/>
                <p:cNvCxnSpPr>
                  <a:stCxn id="275" idx="2"/>
                  <a:endCxn id="27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4" name="Oval 27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72" name="TextBox 271"/>
            <p:cNvSpPr txBox="1"/>
            <p:nvPr/>
          </p:nvSpPr>
          <p:spPr>
            <a:xfrm>
              <a:off x="6010856" y="1278239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6</a:t>
              </a:r>
              <a:endParaRPr lang="fr-CH" sz="1400" b="1" dirty="0"/>
            </a:p>
          </p:txBody>
        </p:sp>
      </p:grpSp>
      <p:grpSp>
        <p:nvGrpSpPr>
          <p:cNvPr id="278" name="Group 277"/>
          <p:cNvGrpSpPr/>
          <p:nvPr/>
        </p:nvGrpSpPr>
        <p:grpSpPr>
          <a:xfrm rot="5400000">
            <a:off x="4395866" y="3644535"/>
            <a:ext cx="559674" cy="559674"/>
            <a:chOff x="5110004" y="1383782"/>
            <a:chExt cx="559674" cy="559674"/>
          </a:xfrm>
        </p:grpSpPr>
        <p:grpSp>
          <p:nvGrpSpPr>
            <p:cNvPr id="279" name="Group 278"/>
            <p:cNvGrpSpPr/>
            <p:nvPr/>
          </p:nvGrpSpPr>
          <p:grpSpPr>
            <a:xfrm rot="5400000">
              <a:off x="5110004" y="1383782"/>
              <a:ext cx="559674" cy="55967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81" name="Group 28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83" name="Oval 28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84" name="Straight Connector 283"/>
                <p:cNvCxnSpPr>
                  <a:stCxn id="283" idx="0"/>
                  <a:endCxn id="28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/>
                <p:cNvCxnSpPr>
                  <a:stCxn id="283" idx="2"/>
                  <a:endCxn id="28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2" name="Oval 28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80" name="TextBox 279"/>
            <p:cNvSpPr txBox="1"/>
            <p:nvPr/>
          </p:nvSpPr>
          <p:spPr>
            <a:xfrm>
              <a:off x="5233890" y="151184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7</a:t>
              </a:r>
              <a:endParaRPr lang="fr-CH" sz="1400" b="1" dirty="0"/>
            </a:p>
          </p:txBody>
        </p:sp>
      </p:grpSp>
      <p:cxnSp>
        <p:nvCxnSpPr>
          <p:cNvPr id="286" name="Straight Connector 285"/>
          <p:cNvCxnSpPr>
            <a:endCxn id="135" idx="4"/>
          </p:cNvCxnSpPr>
          <p:nvPr/>
        </p:nvCxnSpPr>
        <p:spPr>
          <a:xfrm rot="5400000">
            <a:off x="2776113" y="3184548"/>
            <a:ext cx="1392889" cy="18891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 rot="5400000">
            <a:off x="3212224" y="3854076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16</a:t>
            </a:r>
            <a:endParaRPr lang="fr-CH" sz="1400" b="1" dirty="0"/>
          </a:p>
        </p:txBody>
      </p:sp>
      <p:pic>
        <p:nvPicPr>
          <p:cNvPr id="289" name="Picture 28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112" y="26566"/>
            <a:ext cx="7116076" cy="533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80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 rot="10800000">
            <a:off x="3931707" y="1848948"/>
            <a:ext cx="975449" cy="975449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283" name="Group 28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85" name="Oval 28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86" name="Straight Connector 285"/>
              <p:cNvCxnSpPr>
                <a:stCxn id="285" idx="0"/>
                <a:endCxn id="28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>
                <a:stCxn id="285" idx="2"/>
                <a:endCxn id="28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4" name="Oval 28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7" name="Straight Connector 6"/>
          <p:cNvCxnSpPr>
            <a:stCxn id="185" idx="1"/>
            <a:endCxn id="232" idx="1"/>
          </p:cNvCxnSpPr>
          <p:nvPr/>
        </p:nvCxnSpPr>
        <p:spPr>
          <a:xfrm>
            <a:off x="5053547" y="2504300"/>
            <a:ext cx="540705" cy="182999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199" idx="0"/>
            <a:endCxn id="192" idx="4"/>
          </p:cNvCxnSpPr>
          <p:nvPr/>
        </p:nvCxnSpPr>
        <p:spPr>
          <a:xfrm flipH="1">
            <a:off x="3130822" y="2715328"/>
            <a:ext cx="487330" cy="146750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25" idx="3"/>
            <a:endCxn id="232" idx="7"/>
          </p:cNvCxnSpPr>
          <p:nvPr/>
        </p:nvCxnSpPr>
        <p:spPr>
          <a:xfrm flipV="1">
            <a:off x="4922109" y="4334297"/>
            <a:ext cx="609253" cy="24346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18" idx="3"/>
            <a:endCxn id="225" idx="6"/>
          </p:cNvCxnSpPr>
          <p:nvPr/>
        </p:nvCxnSpPr>
        <p:spPr>
          <a:xfrm flipV="1">
            <a:off x="4139183" y="4611176"/>
            <a:ext cx="702259" cy="10794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11" idx="2"/>
            <a:endCxn id="218" idx="6"/>
          </p:cNvCxnSpPr>
          <p:nvPr/>
        </p:nvCxnSpPr>
        <p:spPr>
          <a:xfrm flipV="1">
            <a:off x="3450926" y="4752345"/>
            <a:ext cx="608057" cy="6804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84" idx="7"/>
            <a:endCxn id="199" idx="2"/>
          </p:cNvCxnSpPr>
          <p:nvPr/>
        </p:nvCxnSpPr>
        <p:spPr>
          <a:xfrm rot="5400000">
            <a:off x="3903204" y="2162310"/>
            <a:ext cx="267966" cy="69059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84" idx="2"/>
            <a:endCxn id="185" idx="6"/>
          </p:cNvCxnSpPr>
          <p:nvPr/>
        </p:nvCxnSpPr>
        <p:spPr>
          <a:xfrm rot="5400000" flipV="1">
            <a:off x="4651284" y="2157078"/>
            <a:ext cx="128705" cy="48789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0" idx="0"/>
            <a:endCxn id="272" idx="0"/>
          </p:cNvCxnSpPr>
          <p:nvPr/>
        </p:nvCxnSpPr>
        <p:spPr>
          <a:xfrm rot="5400000" flipV="1">
            <a:off x="4546302" y="1053642"/>
            <a:ext cx="781464" cy="192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60" idx="2"/>
            <a:endCxn id="253" idx="2"/>
          </p:cNvCxnSpPr>
          <p:nvPr/>
        </p:nvCxnSpPr>
        <p:spPr>
          <a:xfrm rot="5400000" flipH="1">
            <a:off x="4350074" y="-41826"/>
            <a:ext cx="70772" cy="122092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67" idx="4"/>
            <a:endCxn id="253" idx="0"/>
          </p:cNvCxnSpPr>
          <p:nvPr/>
        </p:nvCxnSpPr>
        <p:spPr>
          <a:xfrm rot="5400000" flipH="1" flipV="1">
            <a:off x="3258180" y="995724"/>
            <a:ext cx="865026" cy="5434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267" idx="0"/>
            <a:endCxn id="199" idx="4"/>
          </p:cNvCxnSpPr>
          <p:nvPr/>
        </p:nvCxnSpPr>
        <p:spPr>
          <a:xfrm rot="5400000">
            <a:off x="3140689" y="2045017"/>
            <a:ext cx="1000295" cy="4537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79" idx="4"/>
            <a:endCxn id="246" idx="1"/>
          </p:cNvCxnSpPr>
          <p:nvPr/>
        </p:nvCxnSpPr>
        <p:spPr>
          <a:xfrm flipH="1">
            <a:off x="5401730" y="4286146"/>
            <a:ext cx="118309" cy="39857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46" idx="4"/>
            <a:endCxn id="239" idx="0"/>
          </p:cNvCxnSpPr>
          <p:nvPr/>
        </p:nvCxnSpPr>
        <p:spPr>
          <a:xfrm>
            <a:off x="5380269" y="4632915"/>
            <a:ext cx="327200" cy="46445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32" idx="1"/>
            <a:endCxn id="239" idx="5"/>
          </p:cNvCxnSpPr>
          <p:nvPr/>
        </p:nvCxnSpPr>
        <p:spPr>
          <a:xfrm>
            <a:off x="5594252" y="4334297"/>
            <a:ext cx="90535" cy="70831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1" idx="4"/>
            <a:endCxn id="94" idx="1"/>
          </p:cNvCxnSpPr>
          <p:nvPr/>
        </p:nvCxnSpPr>
        <p:spPr>
          <a:xfrm flipH="1">
            <a:off x="4866143" y="4476810"/>
            <a:ext cx="194997" cy="23256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4" idx="4"/>
            <a:endCxn id="87" idx="0"/>
          </p:cNvCxnSpPr>
          <p:nvPr/>
        </p:nvCxnSpPr>
        <p:spPr>
          <a:xfrm>
            <a:off x="4845892" y="4660487"/>
            <a:ext cx="121938" cy="8475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25" idx="0"/>
            <a:endCxn id="87" idx="4"/>
          </p:cNvCxnSpPr>
          <p:nvPr/>
        </p:nvCxnSpPr>
        <p:spPr>
          <a:xfrm>
            <a:off x="4888695" y="4658430"/>
            <a:ext cx="79135" cy="77501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08" idx="5"/>
            <a:endCxn id="115" idx="0"/>
          </p:cNvCxnSpPr>
          <p:nvPr/>
        </p:nvCxnSpPr>
        <p:spPr>
          <a:xfrm flipH="1">
            <a:off x="4112989" y="4489461"/>
            <a:ext cx="192117" cy="4061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15" idx="4"/>
            <a:endCxn id="122" idx="0"/>
          </p:cNvCxnSpPr>
          <p:nvPr/>
        </p:nvCxnSpPr>
        <p:spPr>
          <a:xfrm>
            <a:off x="4112989" y="4834676"/>
            <a:ext cx="171283" cy="103702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2" idx="4"/>
            <a:endCxn id="218" idx="0"/>
          </p:cNvCxnSpPr>
          <p:nvPr/>
        </p:nvCxnSpPr>
        <p:spPr>
          <a:xfrm flipH="1" flipV="1">
            <a:off x="4105963" y="4799325"/>
            <a:ext cx="178309" cy="99547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43" idx="4"/>
            <a:endCxn id="136" idx="0"/>
          </p:cNvCxnSpPr>
          <p:nvPr/>
        </p:nvCxnSpPr>
        <p:spPr>
          <a:xfrm flipH="1">
            <a:off x="3377483" y="4531152"/>
            <a:ext cx="34207" cy="2784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36" idx="4"/>
            <a:endCxn id="129" idx="0"/>
          </p:cNvCxnSpPr>
          <p:nvPr/>
        </p:nvCxnSpPr>
        <p:spPr>
          <a:xfrm>
            <a:off x="3377483" y="4747614"/>
            <a:ext cx="127252" cy="8432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29" idx="4"/>
            <a:endCxn id="211" idx="0"/>
          </p:cNvCxnSpPr>
          <p:nvPr/>
        </p:nvCxnSpPr>
        <p:spPr>
          <a:xfrm flipH="1" flipV="1">
            <a:off x="3406274" y="4865037"/>
            <a:ext cx="98461" cy="65244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99" idx="7"/>
            <a:endCxn id="206" idx="3"/>
          </p:cNvCxnSpPr>
          <p:nvPr/>
        </p:nvCxnSpPr>
        <p:spPr>
          <a:xfrm flipH="1">
            <a:off x="3057511" y="2693730"/>
            <a:ext cx="508500" cy="9414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50" idx="3"/>
            <a:endCxn id="206" idx="7"/>
          </p:cNvCxnSpPr>
          <p:nvPr/>
        </p:nvCxnSpPr>
        <p:spPr>
          <a:xfrm flipV="1">
            <a:off x="2824002" y="3721097"/>
            <a:ext cx="147554" cy="156595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7" idx="3"/>
            <a:endCxn id="150" idx="7"/>
          </p:cNvCxnSpPr>
          <p:nvPr/>
        </p:nvCxnSpPr>
        <p:spPr>
          <a:xfrm flipH="1" flipV="1">
            <a:off x="2770936" y="5340117"/>
            <a:ext cx="379510" cy="65813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85" idx="4"/>
            <a:endCxn id="272" idx="0"/>
          </p:cNvCxnSpPr>
          <p:nvPr/>
        </p:nvCxnSpPr>
        <p:spPr>
          <a:xfrm rot="5400000" flipH="1">
            <a:off x="4493812" y="1889525"/>
            <a:ext cx="965000" cy="7662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84" idx="4"/>
            <a:endCxn id="272" idx="7"/>
          </p:cNvCxnSpPr>
          <p:nvPr/>
        </p:nvCxnSpPr>
        <p:spPr>
          <a:xfrm rot="5400000" flipH="1" flipV="1">
            <a:off x="4231139" y="1617209"/>
            <a:ext cx="855504" cy="47891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84" idx="4"/>
            <a:endCxn id="267" idx="1"/>
          </p:cNvCxnSpPr>
          <p:nvPr/>
        </p:nvCxnSpPr>
        <p:spPr>
          <a:xfrm rot="5400000" flipH="1">
            <a:off x="3694659" y="1559645"/>
            <a:ext cx="733287" cy="7162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53" idx="1"/>
            <a:endCxn id="272" idx="5"/>
          </p:cNvCxnSpPr>
          <p:nvPr/>
        </p:nvCxnSpPr>
        <p:spPr>
          <a:xfrm rot="5400000" flipV="1">
            <a:off x="3940324" y="391590"/>
            <a:ext cx="775966" cy="114008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67" idx="3"/>
            <a:endCxn id="272" idx="6"/>
          </p:cNvCxnSpPr>
          <p:nvPr/>
        </p:nvCxnSpPr>
        <p:spPr>
          <a:xfrm rot="5400000" flipH="1" flipV="1">
            <a:off x="4251265" y="841171"/>
            <a:ext cx="82567" cy="117875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 rot="5400000">
            <a:off x="2619689" y="5929880"/>
            <a:ext cx="393629" cy="393629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5400000">
            <a:off x="5247369" y="4106382"/>
            <a:ext cx="545338" cy="478041"/>
            <a:chOff x="5426451" y="500691"/>
            <a:chExt cx="438108" cy="384044"/>
          </a:xfrm>
        </p:grpSpPr>
        <p:grpSp>
          <p:nvGrpSpPr>
            <p:cNvPr id="276" name="Group 275"/>
            <p:cNvGrpSpPr/>
            <p:nvPr/>
          </p:nvGrpSpPr>
          <p:grpSpPr>
            <a:xfrm rot="5400000">
              <a:off x="5426451" y="500691"/>
              <a:ext cx="384044" cy="38404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78" name="Group 27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80" name="Oval 27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81" name="Straight Connector 280"/>
                <p:cNvCxnSpPr>
                  <a:stCxn id="280" idx="0"/>
                  <a:endCxn id="28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>
                  <a:stCxn id="280" idx="2"/>
                  <a:endCxn id="28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9" name="Oval 27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77" name="TextBox 276"/>
            <p:cNvSpPr txBox="1"/>
            <p:nvPr/>
          </p:nvSpPr>
          <p:spPr>
            <a:xfrm>
              <a:off x="5480515" y="535193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</a:t>
              </a:r>
              <a:endParaRPr lang="fr-CH" sz="1400" b="1" dirty="0"/>
            </a:p>
          </p:txBody>
        </p:sp>
      </p:grpSp>
      <p:grpSp>
        <p:nvGrpSpPr>
          <p:cNvPr id="40" name="Group 39"/>
          <p:cNvGrpSpPr/>
          <p:nvPr/>
        </p:nvGrpSpPr>
        <p:grpSpPr>
          <a:xfrm rot="10800000">
            <a:off x="4414640" y="865906"/>
            <a:ext cx="1046717" cy="1046717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271" name="Group 27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73" name="Oval 27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74" name="Straight Connector 273"/>
              <p:cNvCxnSpPr>
                <a:stCxn id="273" idx="0"/>
                <a:endCxn id="27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>
                <a:stCxn id="273" idx="2"/>
                <a:endCxn id="27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2" name="Oval 27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1" name="Group 40"/>
          <p:cNvGrpSpPr/>
          <p:nvPr/>
        </p:nvGrpSpPr>
        <p:grpSpPr>
          <a:xfrm rot="5400000">
            <a:off x="3140162" y="988122"/>
            <a:ext cx="1046717" cy="1046717"/>
            <a:chOff x="7709273" y="3503503"/>
            <a:chExt cx="840901" cy="840901"/>
          </a:xfrm>
        </p:grpSpPr>
        <p:grpSp>
          <p:nvGrpSpPr>
            <p:cNvPr id="264" name="Group 263"/>
            <p:cNvGrpSpPr/>
            <p:nvPr/>
          </p:nvGrpSpPr>
          <p:grpSpPr>
            <a:xfrm rot="5400000">
              <a:off x="7709273" y="3503503"/>
              <a:ext cx="840901" cy="84090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66" name="Group 26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8" name="Oval 26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9" name="Straight Connector 268"/>
                <p:cNvCxnSpPr>
                  <a:stCxn id="268" idx="0"/>
                  <a:endCxn id="26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>
                  <a:stCxn id="268" idx="2"/>
                  <a:endCxn id="26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7" name="Oval 26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5" name="TextBox 264"/>
            <p:cNvSpPr txBox="1"/>
            <p:nvPr/>
          </p:nvSpPr>
          <p:spPr>
            <a:xfrm>
              <a:off x="7946868" y="3751571"/>
              <a:ext cx="370382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42" name="Group 41"/>
          <p:cNvGrpSpPr/>
          <p:nvPr/>
        </p:nvGrpSpPr>
        <p:grpSpPr>
          <a:xfrm rot="5400000">
            <a:off x="4377426" y="45379"/>
            <a:ext cx="1117283" cy="1117283"/>
            <a:chOff x="6785390" y="2710819"/>
            <a:chExt cx="897592" cy="897592"/>
          </a:xfrm>
        </p:grpSpPr>
        <p:grpSp>
          <p:nvGrpSpPr>
            <p:cNvPr id="257" name="Group 256"/>
            <p:cNvGrpSpPr/>
            <p:nvPr/>
          </p:nvGrpSpPr>
          <p:grpSpPr>
            <a:xfrm rot="5400000">
              <a:off x="6785390" y="2710819"/>
              <a:ext cx="897592" cy="89759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59" name="Group 25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1" name="Oval 26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2" name="Straight Connector 261"/>
                <p:cNvCxnSpPr>
                  <a:stCxn id="261" idx="0"/>
                  <a:endCxn id="26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>
                  <a:stCxn id="261" idx="2"/>
                  <a:endCxn id="26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0" name="Oval 25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8" name="TextBox 257"/>
            <p:cNvSpPr txBox="1"/>
            <p:nvPr/>
          </p:nvSpPr>
          <p:spPr>
            <a:xfrm>
              <a:off x="7067168" y="300159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  <p:grpSp>
        <p:nvGrpSpPr>
          <p:cNvPr id="43" name="Group 42"/>
          <p:cNvGrpSpPr/>
          <p:nvPr/>
        </p:nvGrpSpPr>
        <p:grpSpPr>
          <a:xfrm rot="5400000">
            <a:off x="3184614" y="1"/>
            <a:ext cx="1066500" cy="1066498"/>
            <a:chOff x="6796080" y="3458871"/>
            <a:chExt cx="856794" cy="856793"/>
          </a:xfrm>
        </p:grpSpPr>
        <p:grpSp>
          <p:nvGrpSpPr>
            <p:cNvPr id="250" name="Group 249"/>
            <p:cNvGrpSpPr/>
            <p:nvPr/>
          </p:nvGrpSpPr>
          <p:grpSpPr>
            <a:xfrm rot="5400000">
              <a:off x="6796080" y="3458871"/>
              <a:ext cx="856793" cy="85679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52" name="Group 25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4" name="Oval 25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5" name="Straight Connector 254"/>
                <p:cNvCxnSpPr>
                  <a:stCxn id="254" idx="0"/>
                  <a:endCxn id="25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>
                  <a:stCxn id="254" idx="2"/>
                  <a:endCxn id="25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3" name="Oval 25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1" name="TextBox 250"/>
            <p:cNvSpPr txBox="1"/>
            <p:nvPr/>
          </p:nvSpPr>
          <p:spPr>
            <a:xfrm>
              <a:off x="7062148" y="3714493"/>
              <a:ext cx="397346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27</a:t>
              </a:r>
              <a:endParaRPr lang="fr-CH" sz="1400" b="1" dirty="0"/>
            </a:p>
          </p:txBody>
        </p:sp>
      </p:grpSp>
      <p:cxnSp>
        <p:nvCxnSpPr>
          <p:cNvPr id="44" name="Straight Connector 43"/>
          <p:cNvCxnSpPr>
            <a:stCxn id="206" idx="1"/>
            <a:endCxn id="192" idx="4"/>
          </p:cNvCxnSpPr>
          <p:nvPr/>
        </p:nvCxnSpPr>
        <p:spPr>
          <a:xfrm>
            <a:off x="3057511" y="3721097"/>
            <a:ext cx="73311" cy="46173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92" idx="1"/>
            <a:endCxn id="211" idx="5"/>
          </p:cNvCxnSpPr>
          <p:nvPr/>
        </p:nvCxnSpPr>
        <p:spPr>
          <a:xfrm>
            <a:off x="3154881" y="4240916"/>
            <a:ext cx="219819" cy="54789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284" idx="1"/>
            <a:endCxn id="232" idx="0"/>
          </p:cNvCxnSpPr>
          <p:nvPr/>
        </p:nvCxnSpPr>
        <p:spPr>
          <a:xfrm>
            <a:off x="4456383" y="2373624"/>
            <a:ext cx="1106424" cy="197369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84" idx="1"/>
            <a:endCxn id="225" idx="5"/>
          </p:cNvCxnSpPr>
          <p:nvPr/>
        </p:nvCxnSpPr>
        <p:spPr>
          <a:xfrm>
            <a:off x="4456383" y="2373624"/>
            <a:ext cx="398899" cy="220413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99" idx="1"/>
            <a:endCxn id="218" idx="4"/>
          </p:cNvCxnSpPr>
          <p:nvPr/>
        </p:nvCxnSpPr>
        <p:spPr>
          <a:xfrm>
            <a:off x="3670293" y="2693730"/>
            <a:ext cx="435670" cy="201163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284" idx="0"/>
            <a:endCxn id="218" idx="3"/>
          </p:cNvCxnSpPr>
          <p:nvPr/>
        </p:nvCxnSpPr>
        <p:spPr>
          <a:xfrm flipH="1">
            <a:off x="4139183" y="2388929"/>
            <a:ext cx="280250" cy="233019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225" idx="2"/>
            <a:endCxn id="178" idx="7"/>
          </p:cNvCxnSpPr>
          <p:nvPr/>
        </p:nvCxnSpPr>
        <p:spPr>
          <a:xfrm>
            <a:off x="4935949" y="4611176"/>
            <a:ext cx="653059" cy="14827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25" idx="0"/>
            <a:endCxn id="171" idx="1"/>
          </p:cNvCxnSpPr>
          <p:nvPr/>
        </p:nvCxnSpPr>
        <p:spPr>
          <a:xfrm flipH="1">
            <a:off x="4775547" y="4658430"/>
            <a:ext cx="113148" cy="28358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71" idx="2"/>
            <a:endCxn id="218" idx="0"/>
          </p:cNvCxnSpPr>
          <p:nvPr/>
        </p:nvCxnSpPr>
        <p:spPr>
          <a:xfrm flipH="1" flipV="1">
            <a:off x="4105963" y="4799325"/>
            <a:ext cx="675306" cy="1288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64" idx="2"/>
            <a:endCxn id="218" idx="6"/>
          </p:cNvCxnSpPr>
          <p:nvPr/>
        </p:nvCxnSpPr>
        <p:spPr>
          <a:xfrm flipV="1">
            <a:off x="3952367" y="4752345"/>
            <a:ext cx="106616" cy="18741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64" idx="3"/>
            <a:endCxn id="211" idx="2"/>
          </p:cNvCxnSpPr>
          <p:nvPr/>
        </p:nvCxnSpPr>
        <p:spPr>
          <a:xfrm flipH="1" flipV="1">
            <a:off x="3450926" y="4820385"/>
            <a:ext cx="495719" cy="10555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 rot="5400000">
            <a:off x="5084727" y="4392268"/>
            <a:ext cx="591084" cy="566537"/>
            <a:chOff x="4983462" y="675966"/>
            <a:chExt cx="474859" cy="455139"/>
          </a:xfrm>
        </p:grpSpPr>
        <p:grpSp>
          <p:nvGrpSpPr>
            <p:cNvPr id="243" name="Group 242"/>
            <p:cNvGrpSpPr/>
            <p:nvPr/>
          </p:nvGrpSpPr>
          <p:grpSpPr>
            <a:xfrm rot="5400000">
              <a:off x="4983462" y="675966"/>
              <a:ext cx="455139" cy="455140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45" name="Group 24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7" name="Oval 24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8" name="Straight Connector 247"/>
                <p:cNvCxnSpPr>
                  <a:stCxn id="247" idx="0"/>
                  <a:endCxn id="24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>
                  <a:stCxn id="247" idx="2"/>
                  <a:endCxn id="24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6" name="Oval 24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4" name="TextBox 243"/>
            <p:cNvSpPr txBox="1"/>
            <p:nvPr/>
          </p:nvSpPr>
          <p:spPr>
            <a:xfrm>
              <a:off x="5074277" y="759458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56" name="Group 55"/>
          <p:cNvGrpSpPr/>
          <p:nvPr/>
        </p:nvGrpSpPr>
        <p:grpSpPr>
          <a:xfrm rot="5400000">
            <a:off x="5408063" y="4765886"/>
            <a:ext cx="598811" cy="598811"/>
            <a:chOff x="4558110" y="887109"/>
            <a:chExt cx="481067" cy="481067"/>
          </a:xfrm>
        </p:grpSpPr>
        <p:grpSp>
          <p:nvGrpSpPr>
            <p:cNvPr id="236" name="Group 235"/>
            <p:cNvGrpSpPr/>
            <p:nvPr/>
          </p:nvGrpSpPr>
          <p:grpSpPr>
            <a:xfrm rot="5400000">
              <a:off x="4558110" y="887109"/>
              <a:ext cx="481067" cy="48106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38" name="Group 23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0" name="Oval 23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1" name="Straight Connector 240"/>
                <p:cNvCxnSpPr>
                  <a:stCxn id="240" idx="0"/>
                  <a:endCxn id="24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241"/>
                <p:cNvCxnSpPr>
                  <a:stCxn id="240" idx="2"/>
                  <a:endCxn id="24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9" name="Oval 23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7" name="TextBox 236"/>
            <p:cNvSpPr txBox="1"/>
            <p:nvPr/>
          </p:nvSpPr>
          <p:spPr>
            <a:xfrm>
              <a:off x="4647236" y="972635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grpSp>
        <p:nvGrpSpPr>
          <p:cNvPr id="57" name="Group 56"/>
          <p:cNvGrpSpPr/>
          <p:nvPr/>
        </p:nvGrpSpPr>
        <p:grpSpPr>
          <a:xfrm rot="5400000">
            <a:off x="5147744" y="3887789"/>
            <a:ext cx="830125" cy="830125"/>
            <a:chOff x="3406265" y="1661951"/>
            <a:chExt cx="666898" cy="666898"/>
          </a:xfrm>
        </p:grpSpPr>
        <p:grpSp>
          <p:nvGrpSpPr>
            <p:cNvPr id="229" name="Group 228"/>
            <p:cNvGrpSpPr/>
            <p:nvPr/>
          </p:nvGrpSpPr>
          <p:grpSpPr>
            <a:xfrm rot="5400000">
              <a:off x="3406265" y="1661951"/>
              <a:ext cx="666898" cy="666898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31" name="Group 23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3" name="Oval 23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4" name="Straight Connector 233"/>
                <p:cNvCxnSpPr>
                  <a:stCxn id="233" idx="0"/>
                  <a:endCxn id="23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/>
                <p:cNvCxnSpPr>
                  <a:stCxn id="233" idx="2"/>
                  <a:endCxn id="23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2" name="Oval 23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0" name="TextBox 229"/>
            <p:cNvSpPr txBox="1"/>
            <p:nvPr/>
          </p:nvSpPr>
          <p:spPr>
            <a:xfrm>
              <a:off x="3591688" y="1837296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4</a:t>
              </a:r>
              <a:endParaRPr lang="fr-CH" sz="1400" b="1" dirty="0"/>
            </a:p>
          </p:txBody>
        </p:sp>
      </p:grpSp>
      <p:grpSp>
        <p:nvGrpSpPr>
          <p:cNvPr id="58" name="Group 57"/>
          <p:cNvGrpSpPr/>
          <p:nvPr/>
        </p:nvGrpSpPr>
        <p:grpSpPr>
          <a:xfrm rot="5400000">
            <a:off x="4447650" y="4170131"/>
            <a:ext cx="882089" cy="882089"/>
            <a:chOff x="3992894" y="2036262"/>
            <a:chExt cx="708644" cy="708644"/>
          </a:xfrm>
        </p:grpSpPr>
        <p:grpSp>
          <p:nvGrpSpPr>
            <p:cNvPr id="222" name="Group 221"/>
            <p:cNvGrpSpPr/>
            <p:nvPr/>
          </p:nvGrpSpPr>
          <p:grpSpPr>
            <a:xfrm rot="5400000">
              <a:off x="3992894" y="2036262"/>
              <a:ext cx="708644" cy="70864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24" name="Group 22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6" name="Oval 22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7" name="Straight Connector 226"/>
                <p:cNvCxnSpPr>
                  <a:stCxn id="226" idx="0"/>
                  <a:endCxn id="22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/>
                <p:cNvCxnSpPr>
                  <a:stCxn id="226" idx="2"/>
                  <a:endCxn id="22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5" name="Oval 22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3" name="TextBox 222"/>
            <p:cNvSpPr txBox="1"/>
            <p:nvPr/>
          </p:nvSpPr>
          <p:spPr>
            <a:xfrm>
              <a:off x="4230225" y="2230954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8</a:t>
              </a:r>
              <a:endParaRPr lang="fr-CH" sz="14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 rot="5400000">
            <a:off x="3667470" y="4313854"/>
            <a:ext cx="876981" cy="876979"/>
            <a:chOff x="4307335" y="2187375"/>
            <a:chExt cx="735521" cy="735520"/>
          </a:xfrm>
        </p:grpSpPr>
        <p:grpSp>
          <p:nvGrpSpPr>
            <p:cNvPr id="215" name="Group 214"/>
            <p:cNvGrpSpPr/>
            <p:nvPr/>
          </p:nvGrpSpPr>
          <p:grpSpPr>
            <a:xfrm rot="5400000">
              <a:off x="4307336" y="2187374"/>
              <a:ext cx="735520" cy="73552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17" name="Group 21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9" name="Oval 21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0" name="Straight Connector 219"/>
                <p:cNvCxnSpPr>
                  <a:stCxn id="219" idx="0"/>
                  <a:endCxn id="21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>
                  <a:stCxn id="219" idx="2"/>
                  <a:endCxn id="21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8" name="Oval 21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16" name="TextBox 215"/>
            <p:cNvSpPr txBox="1"/>
            <p:nvPr/>
          </p:nvSpPr>
          <p:spPr>
            <a:xfrm>
              <a:off x="4489554" y="2384068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12</a:t>
              </a:r>
              <a:endParaRPr lang="fr-CH" sz="1400" b="1" dirty="0"/>
            </a:p>
          </p:txBody>
        </p:sp>
      </p:grpSp>
      <p:grpSp>
        <p:nvGrpSpPr>
          <p:cNvPr id="60" name="Group 59"/>
          <p:cNvGrpSpPr/>
          <p:nvPr/>
        </p:nvGrpSpPr>
        <p:grpSpPr>
          <a:xfrm rot="10800000">
            <a:off x="2989513" y="4403624"/>
            <a:ext cx="833519" cy="833519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210" name="Group 209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12" name="Oval 211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13" name="Straight Connector 212"/>
              <p:cNvCxnSpPr>
                <a:stCxn id="212" idx="0"/>
                <a:endCxn id="212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>
                <a:stCxn id="212" idx="2"/>
                <a:endCxn id="212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" name="Oval 210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61" name="Group 60"/>
          <p:cNvGrpSpPr/>
          <p:nvPr/>
        </p:nvGrpSpPr>
        <p:grpSpPr>
          <a:xfrm rot="5400000">
            <a:off x="2447243" y="3110830"/>
            <a:ext cx="1134579" cy="1134577"/>
            <a:chOff x="3387408" y="3701610"/>
            <a:chExt cx="974647" cy="974645"/>
          </a:xfrm>
        </p:grpSpPr>
        <p:grpSp>
          <p:nvGrpSpPr>
            <p:cNvPr id="203" name="Group 202"/>
            <p:cNvGrpSpPr/>
            <p:nvPr/>
          </p:nvGrpSpPr>
          <p:grpSpPr>
            <a:xfrm rot="5400000">
              <a:off x="3387409" y="3701609"/>
              <a:ext cx="974645" cy="97464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05" name="Group 20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7" name="Oval 20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8" name="Straight Connector 207"/>
                <p:cNvCxnSpPr>
                  <a:stCxn id="207" idx="0"/>
                  <a:endCxn id="20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>
                  <a:stCxn id="207" idx="2"/>
                  <a:endCxn id="20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6" name="Oval 20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04" name="TextBox 203"/>
            <p:cNvSpPr txBox="1"/>
            <p:nvPr/>
          </p:nvSpPr>
          <p:spPr>
            <a:xfrm>
              <a:off x="3711564" y="4051192"/>
              <a:ext cx="424076" cy="329104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19</a:t>
              </a:r>
              <a:endParaRPr lang="fr-CH" sz="1400" b="1" dirty="0"/>
            </a:p>
          </p:txBody>
        </p:sp>
      </p:grpSp>
      <p:grpSp>
        <p:nvGrpSpPr>
          <p:cNvPr id="62" name="Group 61"/>
          <p:cNvGrpSpPr/>
          <p:nvPr/>
        </p:nvGrpSpPr>
        <p:grpSpPr>
          <a:xfrm rot="5400000">
            <a:off x="2929904" y="1953341"/>
            <a:ext cx="1376492" cy="1376491"/>
            <a:chOff x="2349869" y="3059461"/>
            <a:chExt cx="1105833" cy="1105832"/>
          </a:xfrm>
        </p:grpSpPr>
        <p:grpSp>
          <p:nvGrpSpPr>
            <p:cNvPr id="196" name="Group 195"/>
            <p:cNvGrpSpPr/>
            <p:nvPr/>
          </p:nvGrpSpPr>
          <p:grpSpPr>
            <a:xfrm rot="5400000">
              <a:off x="2349870" y="3059460"/>
              <a:ext cx="1105832" cy="110583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98" name="Group 19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0" name="Oval 19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1" name="Straight Connector 200"/>
                <p:cNvCxnSpPr>
                  <a:stCxn id="200" idx="0"/>
                  <a:endCxn id="20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/>
                <p:cNvCxnSpPr>
                  <a:stCxn id="200" idx="2"/>
                  <a:endCxn id="20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9" name="Oval 19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97" name="TextBox 196"/>
            <p:cNvSpPr txBox="1"/>
            <p:nvPr/>
          </p:nvSpPr>
          <p:spPr>
            <a:xfrm>
              <a:off x="2732848" y="3459041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 rot="5400000">
            <a:off x="2813228" y="3899266"/>
            <a:ext cx="635147" cy="635147"/>
            <a:chOff x="3946542" y="2979351"/>
            <a:chExt cx="510258" cy="510258"/>
          </a:xfrm>
        </p:grpSpPr>
        <p:grpSp>
          <p:nvGrpSpPr>
            <p:cNvPr id="189" name="Group 188"/>
            <p:cNvGrpSpPr/>
            <p:nvPr/>
          </p:nvGrpSpPr>
          <p:grpSpPr>
            <a:xfrm rot="5400000">
              <a:off x="3946542" y="2979351"/>
              <a:ext cx="510258" cy="510258"/>
              <a:chOff x="2184412" y="1818650"/>
              <a:chExt cx="426722" cy="426722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91" name="Group 190"/>
              <p:cNvGrpSpPr/>
              <p:nvPr/>
            </p:nvGrpSpPr>
            <p:grpSpPr>
              <a:xfrm>
                <a:off x="2184412" y="1818650"/>
                <a:ext cx="426722" cy="426722"/>
                <a:chOff x="2321560" y="96520"/>
                <a:chExt cx="1010920" cy="1010920"/>
              </a:xfrm>
            </p:grpSpPr>
            <p:sp>
              <p:nvSpPr>
                <p:cNvPr id="193" name="Oval 19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4" name="Straight Connector 193"/>
                <p:cNvCxnSpPr>
                  <a:stCxn id="193" idx="0"/>
                  <a:endCxn id="19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>
                  <a:stCxn id="193" idx="2"/>
                  <a:endCxn id="19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2" name="Oval 19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90" name="TextBox 189"/>
            <p:cNvSpPr txBox="1"/>
            <p:nvPr/>
          </p:nvSpPr>
          <p:spPr>
            <a:xfrm>
              <a:off x="4013364" y="3084485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sp>
        <p:nvSpPr>
          <p:cNvPr id="64" name="TextBox 63"/>
          <p:cNvSpPr txBox="1"/>
          <p:nvPr/>
        </p:nvSpPr>
        <p:spPr>
          <a:xfrm rot="5400000">
            <a:off x="4198329" y="2141102"/>
            <a:ext cx="478041" cy="38310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22</a:t>
            </a:r>
            <a:endParaRPr lang="fr-CH" sz="1400" b="1" dirty="0"/>
          </a:p>
        </p:txBody>
      </p:sp>
      <p:grpSp>
        <p:nvGrpSpPr>
          <p:cNvPr id="65" name="Group 64"/>
          <p:cNvGrpSpPr/>
          <p:nvPr/>
        </p:nvGrpSpPr>
        <p:grpSpPr>
          <a:xfrm rot="5400000">
            <a:off x="4500894" y="1951647"/>
            <a:ext cx="1027463" cy="1027463"/>
            <a:chOff x="8407204" y="2284255"/>
            <a:chExt cx="1025112" cy="1025112"/>
          </a:xfrm>
        </p:grpSpPr>
        <p:grpSp>
          <p:nvGrpSpPr>
            <p:cNvPr id="182" name="Group 181"/>
            <p:cNvGrpSpPr/>
            <p:nvPr/>
          </p:nvGrpSpPr>
          <p:grpSpPr>
            <a:xfrm rot="5400000">
              <a:off x="8407204" y="2284255"/>
              <a:ext cx="1025112" cy="102511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84" name="Group 18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6" name="Oval 18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7" name="Straight Connector 186"/>
                <p:cNvCxnSpPr>
                  <a:stCxn id="186" idx="0"/>
                  <a:endCxn id="18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/>
                <p:cNvCxnSpPr>
                  <a:stCxn id="186" idx="2"/>
                  <a:endCxn id="18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5" name="Oval 18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83" name="TextBox 182"/>
            <p:cNvSpPr txBox="1"/>
            <p:nvPr/>
          </p:nvSpPr>
          <p:spPr>
            <a:xfrm>
              <a:off x="8728256" y="2637537"/>
              <a:ext cx="495087" cy="382231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cxnSp>
        <p:nvCxnSpPr>
          <p:cNvPr id="66" name="Straight Connector 65"/>
          <p:cNvCxnSpPr>
            <a:stCxn id="178" idx="4"/>
            <a:endCxn id="232" idx="1"/>
          </p:cNvCxnSpPr>
          <p:nvPr/>
        </p:nvCxnSpPr>
        <p:spPr>
          <a:xfrm flipH="1" flipV="1">
            <a:off x="5594252" y="4334297"/>
            <a:ext cx="8569" cy="39180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/>
          <p:cNvGrpSpPr/>
          <p:nvPr/>
        </p:nvGrpSpPr>
        <p:grpSpPr>
          <a:xfrm rot="5400000">
            <a:off x="5356318" y="4563516"/>
            <a:ext cx="478041" cy="383107"/>
            <a:chOff x="4210337" y="1418464"/>
            <a:chExt cx="384044" cy="307777"/>
          </a:xfrm>
        </p:grpSpPr>
        <p:grpSp>
          <p:nvGrpSpPr>
            <p:cNvPr id="175" name="Group 174"/>
            <p:cNvGrpSpPr/>
            <p:nvPr/>
          </p:nvGrpSpPr>
          <p:grpSpPr>
            <a:xfrm rot="5400000">
              <a:off x="4248301" y="1419862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77" name="Group 17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9" name="Oval 17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0" name="Straight Connector 179"/>
                <p:cNvCxnSpPr>
                  <a:stCxn id="179" idx="0"/>
                  <a:endCxn id="17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>
                  <a:stCxn id="179" idx="2"/>
                  <a:endCxn id="17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8" name="Oval 17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76" name="TextBox 175"/>
            <p:cNvSpPr txBox="1"/>
            <p:nvPr/>
          </p:nvSpPr>
          <p:spPr>
            <a:xfrm>
              <a:off x="4210337" y="1418464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28</a:t>
              </a:r>
              <a:endParaRPr lang="fr-CH" sz="1400" b="1" dirty="0"/>
            </a:p>
          </p:txBody>
        </p:sp>
      </p:grpSp>
      <p:grpSp>
        <p:nvGrpSpPr>
          <p:cNvPr id="68" name="Group 67"/>
          <p:cNvGrpSpPr/>
          <p:nvPr/>
        </p:nvGrpSpPr>
        <p:grpSpPr>
          <a:xfrm rot="5400000">
            <a:off x="4521578" y="4739050"/>
            <a:ext cx="478041" cy="383107"/>
            <a:chOff x="4606648" y="2033996"/>
            <a:chExt cx="384044" cy="307777"/>
          </a:xfrm>
        </p:grpSpPr>
        <p:grpSp>
          <p:nvGrpSpPr>
            <p:cNvPr id="168" name="Group 167"/>
            <p:cNvGrpSpPr/>
            <p:nvPr/>
          </p:nvGrpSpPr>
          <p:grpSpPr>
            <a:xfrm rot="5400000">
              <a:off x="4650263" y="2040493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70" name="Group 16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2" name="Oval 17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3" name="Straight Connector 172"/>
                <p:cNvCxnSpPr>
                  <a:stCxn id="172" idx="0"/>
                  <a:endCxn id="17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>
                  <a:stCxn id="172" idx="2"/>
                  <a:endCxn id="17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1" name="Oval 17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69" name="TextBox 168"/>
            <p:cNvSpPr txBox="1"/>
            <p:nvPr/>
          </p:nvSpPr>
          <p:spPr>
            <a:xfrm>
              <a:off x="4606648" y="2033996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29</a:t>
              </a:r>
              <a:endParaRPr lang="fr-CH" sz="14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 rot="5400000">
            <a:off x="3687725" y="4758521"/>
            <a:ext cx="478041" cy="383107"/>
            <a:chOff x="4933222" y="2596659"/>
            <a:chExt cx="384044" cy="307777"/>
          </a:xfrm>
        </p:grpSpPr>
        <p:grpSp>
          <p:nvGrpSpPr>
            <p:cNvPr id="161" name="Group 160"/>
            <p:cNvGrpSpPr/>
            <p:nvPr/>
          </p:nvGrpSpPr>
          <p:grpSpPr>
            <a:xfrm rot="5400000">
              <a:off x="4970476" y="2599178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63" name="Group 16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5" name="Oval 16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6" name="Straight Connector 165"/>
                <p:cNvCxnSpPr>
                  <a:stCxn id="165" idx="0"/>
                  <a:endCxn id="16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>
                  <a:stCxn id="165" idx="2"/>
                  <a:endCxn id="16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4" name="Oval 16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62" name="TextBox 161"/>
            <p:cNvSpPr txBox="1"/>
            <p:nvPr/>
          </p:nvSpPr>
          <p:spPr>
            <a:xfrm>
              <a:off x="4933222" y="2596659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30</a:t>
              </a:r>
              <a:endParaRPr lang="fr-CH" sz="1400" b="1" dirty="0"/>
            </a:p>
          </p:txBody>
        </p:sp>
      </p:grpSp>
      <p:grpSp>
        <p:nvGrpSpPr>
          <p:cNvPr id="70" name="Group 69"/>
          <p:cNvGrpSpPr/>
          <p:nvPr/>
        </p:nvGrpSpPr>
        <p:grpSpPr>
          <a:xfrm rot="5400000">
            <a:off x="2888806" y="5773463"/>
            <a:ext cx="486426" cy="486426"/>
            <a:chOff x="4969080" y="5194656"/>
            <a:chExt cx="390780" cy="390780"/>
          </a:xfrm>
        </p:grpSpPr>
        <p:grpSp>
          <p:nvGrpSpPr>
            <p:cNvPr id="154" name="Group 153"/>
            <p:cNvGrpSpPr/>
            <p:nvPr/>
          </p:nvGrpSpPr>
          <p:grpSpPr>
            <a:xfrm rot="5400000">
              <a:off x="4969080" y="5194656"/>
              <a:ext cx="390780" cy="390780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56" name="Group 15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8" name="Oval 15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9" name="Straight Connector 158"/>
                <p:cNvCxnSpPr>
                  <a:stCxn id="158" idx="0"/>
                  <a:endCxn id="15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/>
                <p:cNvCxnSpPr>
                  <a:stCxn id="158" idx="2"/>
                  <a:endCxn id="15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Oval 15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55" name="TextBox 154"/>
            <p:cNvSpPr txBox="1"/>
            <p:nvPr/>
          </p:nvSpPr>
          <p:spPr>
            <a:xfrm>
              <a:off x="4978536" y="522596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17</a:t>
              </a:r>
              <a:endParaRPr lang="fr-CH" sz="1400" b="1" dirty="0"/>
            </a:p>
          </p:txBody>
        </p:sp>
      </p:grpSp>
      <p:grpSp>
        <p:nvGrpSpPr>
          <p:cNvPr id="71" name="Group 70"/>
          <p:cNvGrpSpPr/>
          <p:nvPr/>
        </p:nvGrpSpPr>
        <p:grpSpPr>
          <a:xfrm rot="5400000">
            <a:off x="2447245" y="4963360"/>
            <a:ext cx="700447" cy="700447"/>
            <a:chOff x="4351310" y="4362202"/>
            <a:chExt cx="562718" cy="562718"/>
          </a:xfrm>
        </p:grpSpPr>
        <p:grpSp>
          <p:nvGrpSpPr>
            <p:cNvPr id="147" name="Group 146"/>
            <p:cNvGrpSpPr/>
            <p:nvPr/>
          </p:nvGrpSpPr>
          <p:grpSpPr>
            <a:xfrm rot="5400000">
              <a:off x="4351310" y="4362202"/>
              <a:ext cx="562718" cy="562718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49" name="Group 14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1" name="Oval 15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2" name="Straight Connector 151"/>
                <p:cNvCxnSpPr>
                  <a:stCxn id="151" idx="0"/>
                  <a:endCxn id="15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>
                  <a:stCxn id="151" idx="2"/>
                  <a:endCxn id="15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0" name="Oval 14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48" name="TextBox 147"/>
            <p:cNvSpPr txBox="1"/>
            <p:nvPr/>
          </p:nvSpPr>
          <p:spPr>
            <a:xfrm>
              <a:off x="4449193" y="449270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18</a:t>
              </a:r>
              <a:endParaRPr lang="fr-CH" sz="1400" b="1" dirty="0"/>
            </a:p>
          </p:txBody>
        </p:sp>
      </p:grpSp>
      <p:sp>
        <p:nvSpPr>
          <p:cNvPr id="72" name="TextBox 71"/>
          <p:cNvSpPr txBox="1"/>
          <p:nvPr/>
        </p:nvSpPr>
        <p:spPr>
          <a:xfrm rot="5400000">
            <a:off x="4698471" y="1204460"/>
            <a:ext cx="479054" cy="38310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24</a:t>
            </a:r>
            <a:endParaRPr lang="fr-CH" sz="1400" b="1" dirty="0"/>
          </a:p>
        </p:txBody>
      </p:sp>
      <p:grpSp>
        <p:nvGrpSpPr>
          <p:cNvPr id="73" name="Group 72"/>
          <p:cNvGrpSpPr/>
          <p:nvPr/>
        </p:nvGrpSpPr>
        <p:grpSpPr>
          <a:xfrm rot="5400000">
            <a:off x="3139727" y="4288327"/>
            <a:ext cx="543925" cy="543924"/>
            <a:chOff x="6815965" y="3116487"/>
            <a:chExt cx="436973" cy="436972"/>
          </a:xfrm>
        </p:grpSpPr>
        <p:grpSp>
          <p:nvGrpSpPr>
            <p:cNvPr id="140" name="Group 139"/>
            <p:cNvGrpSpPr/>
            <p:nvPr/>
          </p:nvGrpSpPr>
          <p:grpSpPr>
            <a:xfrm rot="5400000">
              <a:off x="6815966" y="3116486"/>
              <a:ext cx="436972" cy="43697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42" name="Group 14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4" name="Oval 14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5" name="Straight Connector 144"/>
                <p:cNvCxnSpPr>
                  <a:stCxn id="144" idx="0"/>
                  <a:endCxn id="14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>
                  <a:stCxn id="144" idx="2"/>
                  <a:endCxn id="14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3" name="Oval 14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6855816" y="3180890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13</a:t>
              </a:r>
              <a:endParaRPr lang="fr-CH" sz="1400" b="1" dirty="0"/>
            </a:p>
          </p:txBody>
        </p:sp>
      </p:grpSp>
      <p:grpSp>
        <p:nvGrpSpPr>
          <p:cNvPr id="74" name="Group 73"/>
          <p:cNvGrpSpPr/>
          <p:nvPr/>
        </p:nvGrpSpPr>
        <p:grpSpPr>
          <a:xfrm rot="5400000">
            <a:off x="3087986" y="4489135"/>
            <a:ext cx="578993" cy="578992"/>
            <a:chOff x="6245913" y="3057288"/>
            <a:chExt cx="465146" cy="465145"/>
          </a:xfrm>
        </p:grpSpPr>
        <p:grpSp>
          <p:nvGrpSpPr>
            <p:cNvPr id="133" name="Group 132"/>
            <p:cNvGrpSpPr/>
            <p:nvPr/>
          </p:nvGrpSpPr>
          <p:grpSpPr>
            <a:xfrm rot="5400000">
              <a:off x="6245913" y="3057288"/>
              <a:ext cx="465145" cy="465146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35" name="Group 13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7" name="Oval 13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8" name="Straight Connector 137"/>
                <p:cNvCxnSpPr>
                  <a:stCxn id="137" idx="0"/>
                  <a:endCxn id="13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>
                  <a:stCxn id="137" idx="2"/>
                  <a:endCxn id="13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6" name="Oval 13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34" name="TextBox 133"/>
            <p:cNvSpPr txBox="1"/>
            <p:nvPr/>
          </p:nvSpPr>
          <p:spPr>
            <a:xfrm>
              <a:off x="6304907" y="3127799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14</a:t>
              </a:r>
              <a:endParaRPr lang="fr-CH" sz="1400" b="1" dirty="0"/>
            </a:p>
          </p:txBody>
        </p:sp>
      </p:grpSp>
      <p:grpSp>
        <p:nvGrpSpPr>
          <p:cNvPr id="75" name="Group 74"/>
          <p:cNvGrpSpPr/>
          <p:nvPr/>
        </p:nvGrpSpPr>
        <p:grpSpPr>
          <a:xfrm rot="5400000">
            <a:off x="3162510" y="5211925"/>
            <a:ext cx="684449" cy="684449"/>
            <a:chOff x="5672537" y="2952962"/>
            <a:chExt cx="549866" cy="549866"/>
          </a:xfrm>
        </p:grpSpPr>
        <p:grpSp>
          <p:nvGrpSpPr>
            <p:cNvPr id="126" name="Group 125"/>
            <p:cNvGrpSpPr/>
            <p:nvPr/>
          </p:nvGrpSpPr>
          <p:grpSpPr>
            <a:xfrm rot="5400000">
              <a:off x="5672537" y="2952962"/>
              <a:ext cx="549866" cy="549866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8" name="Group 12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1" name="Straight Connector 130"/>
                <p:cNvCxnSpPr>
                  <a:stCxn id="130" idx="0"/>
                  <a:endCxn id="13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>
                  <a:stCxn id="130" idx="2"/>
                  <a:endCxn id="13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Oval 12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27" name="TextBox 126"/>
            <p:cNvSpPr txBox="1"/>
            <p:nvPr/>
          </p:nvSpPr>
          <p:spPr>
            <a:xfrm>
              <a:off x="5771282" y="3074414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15</a:t>
              </a:r>
              <a:endParaRPr lang="fr-CH" sz="1400" b="1" dirty="0"/>
            </a:p>
          </p:txBody>
        </p:sp>
      </p:grpSp>
      <p:grpSp>
        <p:nvGrpSpPr>
          <p:cNvPr id="76" name="Group 75"/>
          <p:cNvGrpSpPr/>
          <p:nvPr/>
        </p:nvGrpSpPr>
        <p:grpSpPr>
          <a:xfrm rot="5400000">
            <a:off x="3925392" y="5474370"/>
            <a:ext cx="717760" cy="717760"/>
            <a:chOff x="5069352" y="2558975"/>
            <a:chExt cx="576627" cy="576627"/>
          </a:xfrm>
        </p:grpSpPr>
        <p:grpSp>
          <p:nvGrpSpPr>
            <p:cNvPr id="119" name="Group 118"/>
            <p:cNvGrpSpPr/>
            <p:nvPr/>
          </p:nvGrpSpPr>
          <p:grpSpPr>
            <a:xfrm rot="5400000">
              <a:off x="5069352" y="2558975"/>
              <a:ext cx="576627" cy="57662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1" name="Group 12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3" name="Oval 12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4" name="Straight Connector 123"/>
                <p:cNvCxnSpPr>
                  <a:stCxn id="123" idx="0"/>
                  <a:endCxn id="12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>
                  <a:stCxn id="123" idx="2"/>
                  <a:endCxn id="12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2" name="Oval 12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5181657" y="268424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11</a:t>
              </a:r>
              <a:endParaRPr lang="fr-CH" sz="1400" b="1" dirty="0"/>
            </a:p>
          </p:txBody>
        </p:sp>
      </p:grpSp>
      <p:grpSp>
        <p:nvGrpSpPr>
          <p:cNvPr id="77" name="Group 76"/>
          <p:cNvGrpSpPr/>
          <p:nvPr/>
        </p:nvGrpSpPr>
        <p:grpSpPr>
          <a:xfrm rot="5400000">
            <a:off x="3828615" y="4580771"/>
            <a:ext cx="568745" cy="568744"/>
            <a:chOff x="5977147" y="2482055"/>
            <a:chExt cx="456913" cy="456912"/>
          </a:xfrm>
        </p:grpSpPr>
        <p:grpSp>
          <p:nvGrpSpPr>
            <p:cNvPr id="112" name="Group 111"/>
            <p:cNvGrpSpPr/>
            <p:nvPr/>
          </p:nvGrpSpPr>
          <p:grpSpPr>
            <a:xfrm rot="5400000">
              <a:off x="5977148" y="2482054"/>
              <a:ext cx="456912" cy="45691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14" name="Group 11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6" name="Oval 11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7" name="Straight Connector 116"/>
                <p:cNvCxnSpPr>
                  <a:stCxn id="116" idx="0"/>
                  <a:endCxn id="11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>
                  <a:stCxn id="116" idx="2"/>
                  <a:endCxn id="11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5" name="Oval 11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13" name="TextBox 112"/>
            <p:cNvSpPr txBox="1"/>
            <p:nvPr/>
          </p:nvSpPr>
          <p:spPr>
            <a:xfrm>
              <a:off x="6028763" y="2539511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10</a:t>
              </a:r>
              <a:endParaRPr lang="fr-CH" sz="1400" b="1" dirty="0"/>
            </a:p>
          </p:txBody>
        </p:sp>
      </p:grpSp>
      <p:grpSp>
        <p:nvGrpSpPr>
          <p:cNvPr id="78" name="Group 77"/>
          <p:cNvGrpSpPr/>
          <p:nvPr/>
        </p:nvGrpSpPr>
        <p:grpSpPr>
          <a:xfrm rot="5400000">
            <a:off x="4045617" y="4245376"/>
            <a:ext cx="560254" cy="544851"/>
            <a:chOff x="7229239" y="2426274"/>
            <a:chExt cx="450091" cy="437717"/>
          </a:xfrm>
        </p:grpSpPr>
        <p:grpSp>
          <p:nvGrpSpPr>
            <p:cNvPr id="105" name="Group 104"/>
            <p:cNvGrpSpPr/>
            <p:nvPr/>
          </p:nvGrpSpPr>
          <p:grpSpPr>
            <a:xfrm rot="5400000">
              <a:off x="7229239" y="2426274"/>
              <a:ext cx="437717" cy="43771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07" name="Group 10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9" name="Oval 10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0" name="Straight Connector 109"/>
                <p:cNvCxnSpPr>
                  <a:stCxn id="109" idx="0"/>
                  <a:endCxn id="10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>
                  <a:stCxn id="109" idx="2"/>
                  <a:endCxn id="10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8" name="Oval 10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06" name="TextBox 105"/>
            <p:cNvSpPr txBox="1"/>
            <p:nvPr/>
          </p:nvSpPr>
          <p:spPr>
            <a:xfrm>
              <a:off x="7307462" y="248264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9</a:t>
              </a:r>
              <a:endParaRPr lang="fr-CH" sz="1400" b="1" dirty="0"/>
            </a:p>
          </p:txBody>
        </p:sp>
      </p:grpSp>
      <p:grpSp>
        <p:nvGrpSpPr>
          <p:cNvPr id="79" name="Group 78"/>
          <p:cNvGrpSpPr/>
          <p:nvPr/>
        </p:nvGrpSpPr>
        <p:grpSpPr>
          <a:xfrm rot="5400000">
            <a:off x="4785515" y="4251976"/>
            <a:ext cx="551251" cy="528786"/>
            <a:chOff x="6422405" y="1059370"/>
            <a:chExt cx="442859" cy="424811"/>
          </a:xfrm>
        </p:grpSpPr>
        <p:grpSp>
          <p:nvGrpSpPr>
            <p:cNvPr id="98" name="Group 97"/>
            <p:cNvGrpSpPr/>
            <p:nvPr/>
          </p:nvGrpSpPr>
          <p:grpSpPr>
            <a:xfrm rot="5400000">
              <a:off x="6422405" y="1059370"/>
              <a:ext cx="424811" cy="42481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00" name="Group 9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2" name="Oval 10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3" name="Straight Connector 102"/>
                <p:cNvCxnSpPr>
                  <a:stCxn id="102" idx="0"/>
                  <a:endCxn id="10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/>
                <p:cNvCxnSpPr>
                  <a:stCxn id="102" idx="2"/>
                  <a:endCxn id="10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1" name="Oval 10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99" name="TextBox 98"/>
            <p:cNvSpPr txBox="1"/>
            <p:nvPr/>
          </p:nvSpPr>
          <p:spPr>
            <a:xfrm>
              <a:off x="6493396" y="111537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5</a:t>
              </a:r>
              <a:endParaRPr lang="fr-CH" sz="1400" b="1" dirty="0"/>
            </a:p>
          </p:txBody>
        </p:sp>
      </p:grpSp>
      <p:grpSp>
        <p:nvGrpSpPr>
          <p:cNvPr id="80" name="Group 79"/>
          <p:cNvGrpSpPr/>
          <p:nvPr/>
        </p:nvGrpSpPr>
        <p:grpSpPr>
          <a:xfrm rot="5400000">
            <a:off x="4572718" y="4427694"/>
            <a:ext cx="546346" cy="534604"/>
            <a:chOff x="5943806" y="1209178"/>
            <a:chExt cx="438918" cy="429485"/>
          </a:xfrm>
        </p:grpSpPr>
        <p:grpSp>
          <p:nvGrpSpPr>
            <p:cNvPr id="91" name="Group 90"/>
            <p:cNvGrpSpPr/>
            <p:nvPr/>
          </p:nvGrpSpPr>
          <p:grpSpPr>
            <a:xfrm rot="5400000">
              <a:off x="5943806" y="1209178"/>
              <a:ext cx="429485" cy="429485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93" name="Group 9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5" name="Oval 9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6" name="Straight Connector 95"/>
                <p:cNvCxnSpPr>
                  <a:stCxn id="95" idx="0"/>
                  <a:endCxn id="9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>
                  <a:stCxn id="95" idx="2"/>
                  <a:endCxn id="9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Oval 9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92" name="TextBox 91"/>
            <p:cNvSpPr txBox="1"/>
            <p:nvPr/>
          </p:nvSpPr>
          <p:spPr>
            <a:xfrm>
              <a:off x="6010856" y="1278239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6</a:t>
              </a:r>
              <a:endParaRPr lang="fr-CH" sz="1400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 rot="5400000">
            <a:off x="4619500" y="5122433"/>
            <a:ext cx="696658" cy="696658"/>
            <a:chOff x="5110004" y="1383782"/>
            <a:chExt cx="559674" cy="559674"/>
          </a:xfrm>
        </p:grpSpPr>
        <p:grpSp>
          <p:nvGrpSpPr>
            <p:cNvPr id="84" name="Group 83"/>
            <p:cNvGrpSpPr/>
            <p:nvPr/>
          </p:nvGrpSpPr>
          <p:grpSpPr>
            <a:xfrm rot="5400000">
              <a:off x="5110004" y="1383782"/>
              <a:ext cx="559674" cy="55967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86" name="Group 8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8" name="Oval 8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9" name="Straight Connector 88"/>
                <p:cNvCxnSpPr>
                  <a:stCxn id="88" idx="0"/>
                  <a:endCxn id="8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/>
                <p:cNvCxnSpPr>
                  <a:stCxn id="88" idx="2"/>
                  <a:endCxn id="8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7" name="Oval 8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85" name="TextBox 84"/>
            <p:cNvSpPr txBox="1"/>
            <p:nvPr/>
          </p:nvSpPr>
          <p:spPr>
            <a:xfrm>
              <a:off x="5233890" y="151184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7</a:t>
              </a:r>
              <a:endParaRPr lang="fr-CH" sz="1400" b="1" dirty="0"/>
            </a:p>
          </p:txBody>
        </p:sp>
      </p:grpSp>
      <p:cxnSp>
        <p:nvCxnSpPr>
          <p:cNvPr id="82" name="Straight Connector 81"/>
          <p:cNvCxnSpPr>
            <a:endCxn id="211" idx="4"/>
          </p:cNvCxnSpPr>
          <p:nvPr/>
        </p:nvCxnSpPr>
        <p:spPr>
          <a:xfrm rot="5400000">
            <a:off x="2656944" y="3791255"/>
            <a:ext cx="1733807" cy="23514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 rot="5400000">
            <a:off x="3183350" y="4254706"/>
            <a:ext cx="478041" cy="38310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16</a:t>
            </a:r>
            <a:endParaRPr lang="fr-CH" sz="1400" b="1" dirty="0"/>
          </a:p>
        </p:txBody>
      </p:sp>
    </p:spTree>
    <p:extLst>
      <p:ext uri="{BB962C8B-B14F-4D97-AF65-F5344CB8AC3E}">
        <p14:creationId xmlns:p14="http://schemas.microsoft.com/office/powerpoint/2010/main" val="214361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Picture 4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341" y="-548913"/>
            <a:ext cx="6139477" cy="818597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grpSp>
        <p:nvGrpSpPr>
          <p:cNvPr id="131" name="Group 130"/>
          <p:cNvGrpSpPr/>
          <p:nvPr/>
        </p:nvGrpSpPr>
        <p:grpSpPr>
          <a:xfrm rot="5400000">
            <a:off x="2266004" y="2576828"/>
            <a:ext cx="783647" cy="783647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32" name="Group 131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34" name="Oval 133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35" name="Straight Connector 134"/>
              <p:cNvCxnSpPr>
                <a:stCxn id="134" idx="0"/>
                <a:endCxn id="134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>
                <a:stCxn id="134" idx="2"/>
                <a:endCxn id="134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3" name="Oval 132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55" name="Straight Connector 154"/>
          <p:cNvCxnSpPr>
            <a:stCxn id="127" idx="1"/>
            <a:endCxn id="25" idx="1"/>
          </p:cNvCxnSpPr>
          <p:nvPr/>
        </p:nvCxnSpPr>
        <p:spPr>
          <a:xfrm flipV="1">
            <a:off x="2792494" y="1893802"/>
            <a:ext cx="1224697" cy="5654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31" idx="3"/>
            <a:endCxn id="25" idx="7"/>
          </p:cNvCxnSpPr>
          <p:nvPr/>
        </p:nvCxnSpPr>
        <p:spPr>
          <a:xfrm flipH="1" flipV="1">
            <a:off x="4017191" y="1944326"/>
            <a:ext cx="303183" cy="41941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stCxn id="43" idx="3"/>
            <a:endCxn id="31" idx="6"/>
          </p:cNvCxnSpPr>
          <p:nvPr/>
        </p:nvCxnSpPr>
        <p:spPr>
          <a:xfrm flipV="1">
            <a:off x="4331868" y="2428545"/>
            <a:ext cx="15349" cy="61292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49" idx="2"/>
            <a:endCxn id="43" idx="6"/>
          </p:cNvCxnSpPr>
          <p:nvPr/>
        </p:nvCxnSpPr>
        <p:spPr>
          <a:xfrm flipH="1" flipV="1">
            <a:off x="4358555" y="3105897"/>
            <a:ext cx="10152" cy="66092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133" idx="7"/>
            <a:endCxn id="121" idx="2"/>
          </p:cNvCxnSpPr>
          <p:nvPr/>
        </p:nvCxnSpPr>
        <p:spPr>
          <a:xfrm>
            <a:off x="2687512" y="2998334"/>
            <a:ext cx="215276" cy="55480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33" idx="2"/>
            <a:endCxn id="127" idx="6"/>
          </p:cNvCxnSpPr>
          <p:nvPr/>
        </p:nvCxnSpPr>
        <p:spPr>
          <a:xfrm flipV="1">
            <a:off x="2657828" y="2534708"/>
            <a:ext cx="103398" cy="39196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39" idx="0"/>
            <a:endCxn id="187" idx="0"/>
          </p:cNvCxnSpPr>
          <p:nvPr/>
        </p:nvCxnSpPr>
        <p:spPr>
          <a:xfrm flipV="1">
            <a:off x="1313951" y="2552050"/>
            <a:ext cx="627805" cy="155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139" idx="2"/>
            <a:endCxn id="145" idx="2"/>
          </p:cNvCxnSpPr>
          <p:nvPr/>
        </p:nvCxnSpPr>
        <p:spPr>
          <a:xfrm flipH="1">
            <a:off x="1209011" y="2505516"/>
            <a:ext cx="56856" cy="98085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151" idx="4"/>
            <a:endCxn id="145" idx="0"/>
          </p:cNvCxnSpPr>
          <p:nvPr/>
        </p:nvCxnSpPr>
        <p:spPr>
          <a:xfrm flipH="1" flipV="1">
            <a:off x="1254910" y="3532269"/>
            <a:ext cx="694936" cy="4365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51" idx="0"/>
            <a:endCxn id="121" idx="4"/>
          </p:cNvCxnSpPr>
          <p:nvPr/>
        </p:nvCxnSpPr>
        <p:spPr>
          <a:xfrm>
            <a:off x="2039941" y="3575927"/>
            <a:ext cx="803607" cy="3644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stCxn id="364" idx="4"/>
            <a:endCxn id="360" idx="0"/>
          </p:cNvCxnSpPr>
          <p:nvPr/>
        </p:nvCxnSpPr>
        <p:spPr>
          <a:xfrm flipH="1" flipV="1">
            <a:off x="5529317" y="1568795"/>
            <a:ext cx="479036" cy="996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360" idx="4"/>
            <a:endCxn id="19" idx="0"/>
          </p:cNvCxnSpPr>
          <p:nvPr/>
        </p:nvCxnSpPr>
        <p:spPr>
          <a:xfrm flipH="1">
            <a:off x="5007002" y="1568795"/>
            <a:ext cx="477205" cy="4322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25" idx="1"/>
            <a:endCxn id="19" idx="5"/>
          </p:cNvCxnSpPr>
          <p:nvPr/>
        </p:nvCxnSpPr>
        <p:spPr>
          <a:xfrm flipV="1">
            <a:off x="4017191" y="1629525"/>
            <a:ext cx="947544" cy="26427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403" idx="4"/>
            <a:endCxn id="406" idx="1"/>
          </p:cNvCxnSpPr>
          <p:nvPr/>
        </p:nvCxnSpPr>
        <p:spPr>
          <a:xfrm flipH="1">
            <a:off x="5981978" y="1917318"/>
            <a:ext cx="445393" cy="8661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406" idx="4"/>
            <a:endCxn id="409" idx="1"/>
          </p:cNvCxnSpPr>
          <p:nvPr/>
        </p:nvCxnSpPr>
        <p:spPr>
          <a:xfrm flipH="1">
            <a:off x="5459792" y="2019284"/>
            <a:ext cx="485122" cy="9395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stCxn id="31" idx="0"/>
            <a:endCxn id="409" idx="4"/>
          </p:cNvCxnSpPr>
          <p:nvPr/>
        </p:nvCxnSpPr>
        <p:spPr>
          <a:xfrm flipV="1">
            <a:off x="4385179" y="2132814"/>
            <a:ext cx="1027353" cy="25776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stCxn id="455" idx="4"/>
            <a:endCxn id="482" idx="1"/>
          </p:cNvCxnSpPr>
          <p:nvPr/>
        </p:nvCxnSpPr>
        <p:spPr>
          <a:xfrm flipH="1">
            <a:off x="6210769" y="2620506"/>
            <a:ext cx="473124" cy="9049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endCxn id="487" idx="0"/>
          </p:cNvCxnSpPr>
          <p:nvPr/>
        </p:nvCxnSpPr>
        <p:spPr>
          <a:xfrm flipH="1">
            <a:off x="5376159" y="2710510"/>
            <a:ext cx="804969" cy="12361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67" idx="4"/>
            <a:endCxn id="43" idx="0"/>
          </p:cNvCxnSpPr>
          <p:nvPr/>
        </p:nvCxnSpPr>
        <p:spPr>
          <a:xfrm flipH="1">
            <a:off x="4396298" y="2847288"/>
            <a:ext cx="930478" cy="22086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stCxn id="507" idx="4"/>
            <a:endCxn id="513" idx="0"/>
          </p:cNvCxnSpPr>
          <p:nvPr/>
        </p:nvCxnSpPr>
        <p:spPr>
          <a:xfrm flipH="1">
            <a:off x="5853857" y="3839231"/>
            <a:ext cx="706267" cy="31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stCxn id="513" idx="4"/>
            <a:endCxn id="519" idx="0"/>
          </p:cNvCxnSpPr>
          <p:nvPr/>
        </p:nvCxnSpPr>
        <p:spPr>
          <a:xfrm flipH="1" flipV="1">
            <a:off x="5195316" y="3807403"/>
            <a:ext cx="609791" cy="3213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>
            <a:stCxn id="519" idx="4"/>
          </p:cNvCxnSpPr>
          <p:nvPr/>
        </p:nvCxnSpPr>
        <p:spPr>
          <a:xfrm flipH="1" flipV="1">
            <a:off x="4411756" y="3802540"/>
            <a:ext cx="729118" cy="486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21" idx="7"/>
            <a:endCxn id="568" idx="3"/>
          </p:cNvCxnSpPr>
          <p:nvPr/>
        </p:nvCxnSpPr>
        <p:spPr>
          <a:xfrm>
            <a:off x="2944677" y="3654264"/>
            <a:ext cx="792754" cy="5827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565" idx="4"/>
            <a:endCxn id="568" idx="7"/>
          </p:cNvCxnSpPr>
          <p:nvPr/>
        </p:nvCxnSpPr>
        <p:spPr>
          <a:xfrm flipH="1" flipV="1">
            <a:off x="3796406" y="4294656"/>
            <a:ext cx="805637" cy="3317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endCxn id="565" idx="0"/>
          </p:cNvCxnSpPr>
          <p:nvPr/>
        </p:nvCxnSpPr>
        <p:spPr>
          <a:xfrm flipH="1">
            <a:off x="4662238" y="4580705"/>
            <a:ext cx="724478" cy="457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stCxn id="127" idx="4"/>
            <a:endCxn id="187" idx="0"/>
          </p:cNvCxnSpPr>
          <p:nvPr/>
        </p:nvCxnSpPr>
        <p:spPr>
          <a:xfrm flipH="1">
            <a:off x="1941756" y="2490490"/>
            <a:ext cx="775252" cy="615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>
            <a:stCxn id="133" idx="4"/>
            <a:endCxn id="187" idx="7"/>
          </p:cNvCxnSpPr>
          <p:nvPr/>
        </p:nvCxnSpPr>
        <p:spPr>
          <a:xfrm flipH="1" flipV="1">
            <a:off x="1928562" y="2583903"/>
            <a:ext cx="687286" cy="38474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33" idx="4"/>
            <a:endCxn id="151" idx="1"/>
          </p:cNvCxnSpPr>
          <p:nvPr/>
        </p:nvCxnSpPr>
        <p:spPr>
          <a:xfrm flipH="1">
            <a:off x="2026747" y="2968650"/>
            <a:ext cx="589101" cy="57542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>
            <a:stCxn id="145" idx="1"/>
            <a:endCxn id="187" idx="5"/>
          </p:cNvCxnSpPr>
          <p:nvPr/>
        </p:nvCxnSpPr>
        <p:spPr>
          <a:xfrm flipV="1">
            <a:off x="1241467" y="2583903"/>
            <a:ext cx="623388" cy="91591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51" idx="3"/>
            <a:endCxn id="187" idx="6"/>
          </p:cNvCxnSpPr>
          <p:nvPr/>
        </p:nvCxnSpPr>
        <p:spPr>
          <a:xfrm flipH="1" flipV="1">
            <a:off x="1896708" y="2597097"/>
            <a:ext cx="66332" cy="94697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Rounded Rectangle 241"/>
          <p:cNvSpPr/>
          <p:nvPr/>
        </p:nvSpPr>
        <p:spPr>
          <a:xfrm>
            <a:off x="5544503" y="4098281"/>
            <a:ext cx="316230" cy="316230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185" name="Group 184"/>
          <p:cNvGrpSpPr/>
          <p:nvPr/>
        </p:nvGrpSpPr>
        <p:grpSpPr>
          <a:xfrm rot="5400000">
            <a:off x="1476257" y="2131600"/>
            <a:ext cx="840901" cy="840901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86" name="Group 185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88" name="Oval 187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89" name="Straight Connector 188"/>
              <p:cNvCxnSpPr>
                <a:stCxn id="188" idx="0"/>
                <a:endCxn id="188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>
                <a:stCxn id="188" idx="2"/>
                <a:endCxn id="188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7" name="Oval 186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85" name="Group 384"/>
          <p:cNvGrpSpPr/>
          <p:nvPr/>
        </p:nvGrpSpPr>
        <p:grpSpPr>
          <a:xfrm>
            <a:off x="1574442" y="3155477"/>
            <a:ext cx="840901" cy="840901"/>
            <a:chOff x="7709273" y="3503503"/>
            <a:chExt cx="840901" cy="840901"/>
          </a:xfrm>
        </p:grpSpPr>
        <p:grpSp>
          <p:nvGrpSpPr>
            <p:cNvPr id="149" name="Group 148"/>
            <p:cNvGrpSpPr/>
            <p:nvPr/>
          </p:nvGrpSpPr>
          <p:grpSpPr>
            <a:xfrm rot="5400000">
              <a:off x="7709273" y="3503503"/>
              <a:ext cx="840901" cy="84090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50" name="Group 14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2" name="Oval 15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3" name="Straight Connector 152"/>
                <p:cNvCxnSpPr>
                  <a:stCxn id="152" idx="0"/>
                  <a:endCxn id="15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>
                  <a:stCxn id="152" idx="2"/>
                  <a:endCxn id="15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1" name="Oval 15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7" name="TextBox 256"/>
            <p:cNvSpPr txBox="1"/>
            <p:nvPr/>
          </p:nvSpPr>
          <p:spPr>
            <a:xfrm>
              <a:off x="7946868" y="3751571"/>
              <a:ext cx="370382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382" name="Group 381"/>
          <p:cNvGrpSpPr/>
          <p:nvPr/>
        </p:nvGrpSpPr>
        <p:grpSpPr>
          <a:xfrm>
            <a:off x="817070" y="2104805"/>
            <a:ext cx="897592" cy="897592"/>
            <a:chOff x="6785390" y="2710819"/>
            <a:chExt cx="897592" cy="897592"/>
          </a:xfrm>
        </p:grpSpPr>
        <p:grpSp>
          <p:nvGrpSpPr>
            <p:cNvPr id="137" name="Group 136"/>
            <p:cNvGrpSpPr/>
            <p:nvPr/>
          </p:nvGrpSpPr>
          <p:grpSpPr>
            <a:xfrm rot="5400000">
              <a:off x="6785390" y="2710819"/>
              <a:ext cx="897592" cy="89759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38" name="Group 13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0" name="Oval 13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1" name="Straight Connector 140"/>
                <p:cNvCxnSpPr>
                  <a:stCxn id="140" idx="0"/>
                  <a:endCxn id="14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>
                  <a:stCxn id="140" idx="2"/>
                  <a:endCxn id="14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9" name="Oval 13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8" name="TextBox 257"/>
            <p:cNvSpPr txBox="1"/>
            <p:nvPr/>
          </p:nvSpPr>
          <p:spPr>
            <a:xfrm>
              <a:off x="7067168" y="300159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  <p:grpSp>
        <p:nvGrpSpPr>
          <p:cNvPr id="383" name="Group 382"/>
          <p:cNvGrpSpPr/>
          <p:nvPr/>
        </p:nvGrpSpPr>
        <p:grpSpPr>
          <a:xfrm>
            <a:off x="780614" y="3103873"/>
            <a:ext cx="856794" cy="856793"/>
            <a:chOff x="6796080" y="3458871"/>
            <a:chExt cx="856794" cy="856793"/>
          </a:xfrm>
        </p:grpSpPr>
        <p:grpSp>
          <p:nvGrpSpPr>
            <p:cNvPr id="143" name="Group 142"/>
            <p:cNvGrpSpPr/>
            <p:nvPr/>
          </p:nvGrpSpPr>
          <p:grpSpPr>
            <a:xfrm rot="5400000">
              <a:off x="6796080" y="3458871"/>
              <a:ext cx="856793" cy="85679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44" name="Group 14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6" name="Oval 14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7" name="Straight Connector 146"/>
                <p:cNvCxnSpPr>
                  <a:stCxn id="146" idx="0"/>
                  <a:endCxn id="14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>
                  <a:stCxn id="146" idx="2"/>
                  <a:endCxn id="14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5" name="Oval 14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9" name="TextBox 258"/>
            <p:cNvSpPr txBox="1"/>
            <p:nvPr/>
          </p:nvSpPr>
          <p:spPr>
            <a:xfrm>
              <a:off x="7062148" y="3714493"/>
              <a:ext cx="397346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27</a:t>
              </a:r>
              <a:endParaRPr lang="fr-CH" sz="1400" b="1" dirty="0"/>
            </a:p>
          </p:txBody>
        </p:sp>
      </p:grpSp>
      <p:cxnSp>
        <p:nvCxnSpPr>
          <p:cNvPr id="291" name="Straight Connector 290"/>
          <p:cNvCxnSpPr>
            <a:stCxn id="133" idx="1"/>
            <a:endCxn id="25" idx="0"/>
          </p:cNvCxnSpPr>
          <p:nvPr/>
        </p:nvCxnSpPr>
        <p:spPr>
          <a:xfrm flipV="1">
            <a:off x="2687512" y="1919064"/>
            <a:ext cx="1340143" cy="101990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>
            <a:stCxn id="133" idx="1"/>
            <a:endCxn id="31" idx="5"/>
          </p:cNvCxnSpPr>
          <p:nvPr/>
        </p:nvCxnSpPr>
        <p:spPr>
          <a:xfrm flipV="1">
            <a:off x="2687512" y="2417426"/>
            <a:ext cx="1632862" cy="52154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>
            <a:stCxn id="121" idx="1"/>
            <a:endCxn id="43" idx="4"/>
          </p:cNvCxnSpPr>
          <p:nvPr/>
        </p:nvCxnSpPr>
        <p:spPr>
          <a:xfrm flipV="1">
            <a:off x="2944677" y="3068155"/>
            <a:ext cx="1376136" cy="50233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/>
          <p:cNvCxnSpPr>
            <a:stCxn id="133" idx="0"/>
            <a:endCxn id="43" idx="3"/>
          </p:cNvCxnSpPr>
          <p:nvPr/>
        </p:nvCxnSpPr>
        <p:spPr>
          <a:xfrm>
            <a:off x="2699808" y="2968650"/>
            <a:ext cx="1632060" cy="7281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/>
          <p:cNvCxnSpPr>
            <a:stCxn id="31" idx="2"/>
            <a:endCxn id="326" idx="7"/>
          </p:cNvCxnSpPr>
          <p:nvPr/>
        </p:nvCxnSpPr>
        <p:spPr>
          <a:xfrm flipV="1">
            <a:off x="4347217" y="2029048"/>
            <a:ext cx="256997" cy="32357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/>
          <p:cNvCxnSpPr>
            <a:stCxn id="31" idx="0"/>
            <a:endCxn id="332" idx="1"/>
          </p:cNvCxnSpPr>
          <p:nvPr/>
        </p:nvCxnSpPr>
        <p:spPr>
          <a:xfrm>
            <a:off x="4385179" y="2390583"/>
            <a:ext cx="365705" cy="29197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>
            <a:stCxn id="332" idx="2"/>
            <a:endCxn id="43" idx="0"/>
          </p:cNvCxnSpPr>
          <p:nvPr/>
        </p:nvCxnSpPr>
        <p:spPr>
          <a:xfrm flipH="1">
            <a:off x="4396298" y="2677961"/>
            <a:ext cx="343489" cy="39019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>
            <a:stCxn id="338" idx="2"/>
            <a:endCxn id="43" idx="6"/>
          </p:cNvCxnSpPr>
          <p:nvPr/>
        </p:nvCxnSpPr>
        <p:spPr>
          <a:xfrm flipH="1" flipV="1">
            <a:off x="4358555" y="3105897"/>
            <a:ext cx="390513" cy="2379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/>
          <p:cNvCxnSpPr>
            <a:stCxn id="338" idx="3"/>
            <a:endCxn id="49" idx="2"/>
          </p:cNvCxnSpPr>
          <p:nvPr/>
        </p:nvCxnSpPr>
        <p:spPr>
          <a:xfrm flipH="1">
            <a:off x="4368707" y="3348473"/>
            <a:ext cx="369264" cy="41834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6" name="Group 155"/>
          <p:cNvGrpSpPr/>
          <p:nvPr/>
        </p:nvGrpSpPr>
        <p:grpSpPr>
          <a:xfrm>
            <a:off x="4751150" y="1380925"/>
            <a:ext cx="462185" cy="462185"/>
            <a:chOff x="4751150" y="1380925"/>
            <a:chExt cx="481067" cy="481067"/>
          </a:xfrm>
        </p:grpSpPr>
        <p:sp>
          <p:nvSpPr>
            <p:cNvPr id="20" name="Oval 1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" name="Oval 1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" name="Group 22"/>
          <p:cNvGrpSpPr/>
          <p:nvPr/>
        </p:nvGrpSpPr>
        <p:grpSpPr>
          <a:xfrm rot="5400000">
            <a:off x="3658479" y="1585616"/>
            <a:ext cx="666898" cy="666898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24" name="Group 23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7" name="Straight Connector 26"/>
              <p:cNvCxnSpPr>
                <a:stCxn id="26" idx="0"/>
                <a:endCxn id="26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26" idx="2"/>
                <a:endCxn id="26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Oval 24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" name="Group 28"/>
          <p:cNvGrpSpPr/>
          <p:nvPr/>
        </p:nvGrpSpPr>
        <p:grpSpPr>
          <a:xfrm rot="5400000">
            <a:off x="3992894" y="2036262"/>
            <a:ext cx="708644" cy="708644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30" name="Group 29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33" name="Straight Connector 32"/>
              <p:cNvCxnSpPr>
                <a:stCxn id="32" idx="0"/>
                <a:endCxn id="32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32" idx="2"/>
                <a:endCxn id="32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1" name="Group 40"/>
          <p:cNvGrpSpPr/>
          <p:nvPr/>
        </p:nvGrpSpPr>
        <p:grpSpPr>
          <a:xfrm rot="5400000">
            <a:off x="4006285" y="2715885"/>
            <a:ext cx="704539" cy="704540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42" name="Group 41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5" name="Straight Connector 44"/>
              <p:cNvCxnSpPr>
                <a:stCxn id="44" idx="0"/>
                <a:endCxn id="44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44" idx="2"/>
                <a:endCxn id="44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Oval 42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7" name="Group 46"/>
          <p:cNvGrpSpPr/>
          <p:nvPr/>
        </p:nvGrpSpPr>
        <p:grpSpPr>
          <a:xfrm rot="5400000">
            <a:off x="4033894" y="3467879"/>
            <a:ext cx="669624" cy="669624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48" name="Group 47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51" name="Straight Connector 50"/>
              <p:cNvCxnSpPr>
                <a:stCxn id="50" idx="0"/>
                <a:endCxn id="50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stCxn id="50" idx="2"/>
                <a:endCxn id="50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Oval 48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19" name="Group 118"/>
          <p:cNvGrpSpPr/>
          <p:nvPr/>
        </p:nvGrpSpPr>
        <p:grpSpPr>
          <a:xfrm rot="5400000">
            <a:off x="2349870" y="3059460"/>
            <a:ext cx="1105832" cy="1105833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20" name="Group 119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22" name="Oval 121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23" name="Straight Connector 122"/>
              <p:cNvCxnSpPr>
                <a:stCxn id="122" idx="0"/>
                <a:endCxn id="122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>
                <a:stCxn id="122" idx="2"/>
                <a:endCxn id="122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1" name="Oval 120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377" name="TextBox 376"/>
          <p:cNvSpPr txBox="1"/>
          <p:nvPr/>
        </p:nvSpPr>
        <p:spPr>
          <a:xfrm>
            <a:off x="2462578" y="2800368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22</a:t>
            </a:r>
            <a:endParaRPr lang="fr-CH" sz="1400" b="1" dirty="0"/>
          </a:p>
        </p:txBody>
      </p:sp>
      <p:grpSp>
        <p:nvGrpSpPr>
          <p:cNvPr id="386" name="Group 385"/>
          <p:cNvGrpSpPr/>
          <p:nvPr/>
        </p:nvGrpSpPr>
        <p:grpSpPr>
          <a:xfrm>
            <a:off x="2348509" y="2077774"/>
            <a:ext cx="825433" cy="825433"/>
            <a:chOff x="8407204" y="2284255"/>
            <a:chExt cx="1025112" cy="1025112"/>
          </a:xfrm>
        </p:grpSpPr>
        <p:grpSp>
          <p:nvGrpSpPr>
            <p:cNvPr id="125" name="Group 124"/>
            <p:cNvGrpSpPr/>
            <p:nvPr/>
          </p:nvGrpSpPr>
          <p:grpSpPr>
            <a:xfrm rot="5400000">
              <a:off x="8407204" y="2284255"/>
              <a:ext cx="1025112" cy="102511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6" name="Group 12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8" name="Oval 12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9" name="Straight Connector 128"/>
                <p:cNvCxnSpPr>
                  <a:stCxn id="128" idx="0"/>
                  <a:endCxn id="12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>
                  <a:stCxn id="128" idx="2"/>
                  <a:endCxn id="12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7" name="Oval 12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378" name="TextBox 377"/>
            <p:cNvSpPr txBox="1"/>
            <p:nvPr/>
          </p:nvSpPr>
          <p:spPr>
            <a:xfrm>
              <a:off x="8728256" y="2637537"/>
              <a:ext cx="495087" cy="382231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cxnSp>
        <p:nvCxnSpPr>
          <p:cNvPr id="346" name="Straight Connector 345"/>
          <p:cNvCxnSpPr>
            <a:stCxn id="326" idx="4"/>
            <a:endCxn id="25" idx="1"/>
          </p:cNvCxnSpPr>
          <p:nvPr/>
        </p:nvCxnSpPr>
        <p:spPr>
          <a:xfrm flipH="1" flipV="1">
            <a:off x="4017191" y="1893802"/>
            <a:ext cx="560232" cy="12414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6" name="Group 475"/>
          <p:cNvGrpSpPr/>
          <p:nvPr/>
        </p:nvGrpSpPr>
        <p:grpSpPr>
          <a:xfrm>
            <a:off x="4408673" y="1870074"/>
            <a:ext cx="384044" cy="307777"/>
            <a:chOff x="4210337" y="1418464"/>
            <a:chExt cx="384044" cy="307777"/>
          </a:xfrm>
        </p:grpSpPr>
        <p:grpSp>
          <p:nvGrpSpPr>
            <p:cNvPr id="324" name="Group 323"/>
            <p:cNvGrpSpPr/>
            <p:nvPr/>
          </p:nvGrpSpPr>
          <p:grpSpPr>
            <a:xfrm rot="5400000">
              <a:off x="4248301" y="1419862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325" name="Group 32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27" name="Oval 32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28" name="Straight Connector 327"/>
                <p:cNvCxnSpPr>
                  <a:stCxn id="327" idx="0"/>
                  <a:endCxn id="32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28"/>
                <p:cNvCxnSpPr>
                  <a:stCxn id="327" idx="2"/>
                  <a:endCxn id="32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6" name="Oval 32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379" name="TextBox 378"/>
            <p:cNvSpPr txBox="1"/>
            <p:nvPr/>
          </p:nvSpPr>
          <p:spPr>
            <a:xfrm>
              <a:off x="4210337" y="1418464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28</a:t>
              </a:r>
              <a:endParaRPr lang="fr-CH" sz="1400" b="1" dirty="0"/>
            </a:p>
          </p:txBody>
        </p:sp>
      </p:grpSp>
      <p:grpSp>
        <p:nvGrpSpPr>
          <p:cNvPr id="453" name="Group 452"/>
          <p:cNvGrpSpPr/>
          <p:nvPr/>
        </p:nvGrpSpPr>
        <p:grpSpPr>
          <a:xfrm>
            <a:off x="4549692" y="2540679"/>
            <a:ext cx="384044" cy="307777"/>
            <a:chOff x="4606648" y="2033996"/>
            <a:chExt cx="384044" cy="307777"/>
          </a:xfrm>
        </p:grpSpPr>
        <p:grpSp>
          <p:nvGrpSpPr>
            <p:cNvPr id="330" name="Group 329"/>
            <p:cNvGrpSpPr/>
            <p:nvPr/>
          </p:nvGrpSpPr>
          <p:grpSpPr>
            <a:xfrm rot="5400000">
              <a:off x="4650263" y="2040493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331" name="Group 33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33" name="Oval 33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34" name="Straight Connector 333"/>
                <p:cNvCxnSpPr>
                  <a:stCxn id="333" idx="0"/>
                  <a:endCxn id="33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/>
                <p:cNvCxnSpPr>
                  <a:stCxn id="333" idx="2"/>
                  <a:endCxn id="33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2" name="Oval 33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380" name="TextBox 379"/>
            <p:cNvSpPr txBox="1"/>
            <p:nvPr/>
          </p:nvSpPr>
          <p:spPr>
            <a:xfrm>
              <a:off x="4606648" y="2033996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29</a:t>
              </a:r>
              <a:endParaRPr lang="fr-CH" sz="1400" b="1" dirty="0"/>
            </a:p>
          </p:txBody>
        </p:sp>
      </p:grpSp>
      <p:grpSp>
        <p:nvGrpSpPr>
          <p:cNvPr id="449" name="Group 448"/>
          <p:cNvGrpSpPr/>
          <p:nvPr/>
        </p:nvGrpSpPr>
        <p:grpSpPr>
          <a:xfrm>
            <a:off x="4565334" y="3210572"/>
            <a:ext cx="384044" cy="307777"/>
            <a:chOff x="4933222" y="2596659"/>
            <a:chExt cx="384044" cy="307777"/>
          </a:xfrm>
        </p:grpSpPr>
        <p:grpSp>
          <p:nvGrpSpPr>
            <p:cNvPr id="336" name="Group 335"/>
            <p:cNvGrpSpPr/>
            <p:nvPr/>
          </p:nvGrpSpPr>
          <p:grpSpPr>
            <a:xfrm rot="5400000">
              <a:off x="4970476" y="2599178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337" name="Group 33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39" name="Oval 33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40" name="Straight Connector 339"/>
                <p:cNvCxnSpPr>
                  <a:stCxn id="339" idx="0"/>
                  <a:endCxn id="33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/>
                <p:cNvCxnSpPr>
                  <a:stCxn id="339" idx="2"/>
                  <a:endCxn id="33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8" name="Oval 33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381" name="TextBox 380"/>
            <p:cNvSpPr txBox="1"/>
            <p:nvPr/>
          </p:nvSpPr>
          <p:spPr>
            <a:xfrm>
              <a:off x="4933222" y="2596659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30</a:t>
              </a:r>
              <a:endParaRPr lang="fr-CH" sz="1400" b="1" dirty="0"/>
            </a:p>
          </p:txBody>
        </p:sp>
      </p:grpSp>
      <p:sp>
        <p:nvSpPr>
          <p:cNvPr id="440" name="TextBox 439"/>
          <p:cNvSpPr txBox="1"/>
          <p:nvPr/>
        </p:nvSpPr>
        <p:spPr>
          <a:xfrm>
            <a:off x="1709701" y="2398162"/>
            <a:ext cx="384858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24</a:t>
            </a:r>
            <a:endParaRPr lang="fr-CH" sz="1400" b="1" dirty="0"/>
          </a:p>
        </p:txBody>
      </p:sp>
      <p:cxnSp>
        <p:nvCxnSpPr>
          <p:cNvPr id="479" name="Straight Connector 478"/>
          <p:cNvCxnSpPr>
            <a:stCxn id="121" idx="0"/>
            <a:endCxn id="49" idx="4"/>
          </p:cNvCxnSpPr>
          <p:nvPr/>
        </p:nvCxnSpPr>
        <p:spPr>
          <a:xfrm>
            <a:off x="2962028" y="3612376"/>
            <a:ext cx="1370807" cy="19031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4" name="Group 353"/>
          <p:cNvGrpSpPr/>
          <p:nvPr/>
        </p:nvGrpSpPr>
        <p:grpSpPr>
          <a:xfrm>
            <a:off x="4725650" y="1304104"/>
            <a:ext cx="453750" cy="453750"/>
            <a:chOff x="4751150" y="1380925"/>
            <a:chExt cx="481067" cy="481067"/>
          </a:xfrm>
        </p:grpSpPr>
        <p:sp>
          <p:nvSpPr>
            <p:cNvPr id="355" name="Oval 3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6" name="Oval 3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5296246" y="1358280"/>
            <a:ext cx="421031" cy="421031"/>
            <a:chOff x="4751150" y="1380925"/>
            <a:chExt cx="481067" cy="481067"/>
          </a:xfrm>
        </p:grpSpPr>
        <p:sp>
          <p:nvSpPr>
            <p:cNvPr id="359" name="Oval 35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60" name="Oval 35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62" name="Group 361"/>
          <p:cNvGrpSpPr/>
          <p:nvPr/>
        </p:nvGrpSpPr>
        <p:grpSpPr>
          <a:xfrm>
            <a:off x="5845830" y="1396734"/>
            <a:ext cx="364049" cy="364049"/>
            <a:chOff x="4751150" y="1380925"/>
            <a:chExt cx="481067" cy="481067"/>
          </a:xfrm>
        </p:grpSpPr>
        <p:sp>
          <p:nvSpPr>
            <p:cNvPr id="363" name="Oval 36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64" name="Oval 36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65" name="Group 364"/>
          <p:cNvGrpSpPr/>
          <p:nvPr/>
        </p:nvGrpSpPr>
        <p:grpSpPr>
          <a:xfrm>
            <a:off x="5275774" y="1239524"/>
            <a:ext cx="430541" cy="430541"/>
            <a:chOff x="4751150" y="1380925"/>
            <a:chExt cx="481067" cy="481067"/>
          </a:xfrm>
        </p:grpSpPr>
        <p:sp>
          <p:nvSpPr>
            <p:cNvPr id="371" name="Oval 37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73" name="Oval 37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88" name="Group 387"/>
          <p:cNvGrpSpPr/>
          <p:nvPr/>
        </p:nvGrpSpPr>
        <p:grpSpPr>
          <a:xfrm>
            <a:off x="5837769" y="1304104"/>
            <a:ext cx="350385" cy="350385"/>
            <a:chOff x="4751150" y="1380925"/>
            <a:chExt cx="481067" cy="481067"/>
          </a:xfrm>
        </p:grpSpPr>
        <p:sp>
          <p:nvSpPr>
            <p:cNvPr id="389" name="Oval 38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90" name="Oval 3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91" name="Straight Connector 390"/>
          <p:cNvCxnSpPr>
            <a:stCxn id="390" idx="4"/>
            <a:endCxn id="373" idx="0"/>
          </p:cNvCxnSpPr>
          <p:nvPr/>
        </p:nvCxnSpPr>
        <p:spPr>
          <a:xfrm flipH="1" flipV="1">
            <a:off x="5514110" y="1454795"/>
            <a:ext cx="480082" cy="245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Connector 391"/>
          <p:cNvCxnSpPr>
            <a:stCxn id="390" idx="4"/>
            <a:endCxn id="360" idx="1"/>
          </p:cNvCxnSpPr>
          <p:nvPr/>
        </p:nvCxnSpPr>
        <p:spPr>
          <a:xfrm flipH="1">
            <a:off x="5522711" y="1479297"/>
            <a:ext cx="471481" cy="735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Connector 392"/>
          <p:cNvCxnSpPr>
            <a:stCxn id="356" idx="1"/>
            <a:endCxn id="373" idx="4"/>
          </p:cNvCxnSpPr>
          <p:nvPr/>
        </p:nvCxnSpPr>
        <p:spPr>
          <a:xfrm flipV="1">
            <a:off x="4969713" y="1454795"/>
            <a:ext cx="498268" cy="589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Connector 393"/>
          <p:cNvCxnSpPr>
            <a:stCxn id="19" idx="1"/>
            <a:endCxn id="373" idx="4"/>
          </p:cNvCxnSpPr>
          <p:nvPr/>
        </p:nvCxnSpPr>
        <p:spPr>
          <a:xfrm flipV="1">
            <a:off x="4999750" y="1454795"/>
            <a:ext cx="468231" cy="13971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Straight Connector 394"/>
          <p:cNvCxnSpPr>
            <a:stCxn id="25" idx="1"/>
            <a:endCxn id="356" idx="4"/>
          </p:cNvCxnSpPr>
          <p:nvPr/>
        </p:nvCxnSpPr>
        <p:spPr>
          <a:xfrm flipV="1">
            <a:off x="4017191" y="1530979"/>
            <a:ext cx="911027" cy="36282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7" name="TextBox 396"/>
          <p:cNvSpPr txBox="1"/>
          <p:nvPr/>
        </p:nvSpPr>
        <p:spPr>
          <a:xfrm>
            <a:off x="3843902" y="1760961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4</a:t>
            </a:r>
            <a:endParaRPr lang="fr-CH" sz="1400" b="1" dirty="0"/>
          </a:p>
        </p:txBody>
      </p:sp>
      <p:cxnSp>
        <p:nvCxnSpPr>
          <p:cNvPr id="398" name="Straight Connector 397"/>
          <p:cNvCxnSpPr>
            <a:endCxn id="390" idx="6"/>
          </p:cNvCxnSpPr>
          <p:nvPr/>
        </p:nvCxnSpPr>
        <p:spPr>
          <a:xfrm flipH="1" flipV="1">
            <a:off x="6012962" y="1498067"/>
            <a:ext cx="21333" cy="6805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/>
          <p:cNvCxnSpPr>
            <a:stCxn id="360" idx="2"/>
            <a:endCxn id="373" idx="6"/>
          </p:cNvCxnSpPr>
          <p:nvPr/>
        </p:nvCxnSpPr>
        <p:spPr>
          <a:xfrm flipH="1" flipV="1">
            <a:off x="5491045" y="1477859"/>
            <a:ext cx="15717" cy="6838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Straight Connector 399"/>
          <p:cNvCxnSpPr>
            <a:stCxn id="19" idx="3"/>
            <a:endCxn id="356" idx="6"/>
          </p:cNvCxnSpPr>
          <p:nvPr/>
        </p:nvCxnSpPr>
        <p:spPr>
          <a:xfrm flipH="1" flipV="1">
            <a:off x="4952525" y="1555286"/>
            <a:ext cx="12210" cy="392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1" name="Group 400"/>
          <p:cNvGrpSpPr/>
          <p:nvPr/>
        </p:nvGrpSpPr>
        <p:grpSpPr>
          <a:xfrm>
            <a:off x="6261463" y="1731502"/>
            <a:ext cx="371632" cy="371632"/>
            <a:chOff x="4751150" y="1380925"/>
            <a:chExt cx="481067" cy="481067"/>
          </a:xfrm>
        </p:grpSpPr>
        <p:sp>
          <p:nvSpPr>
            <p:cNvPr id="402" name="Oval 40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03" name="Oval 40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04" name="Group 403"/>
          <p:cNvGrpSpPr/>
          <p:nvPr/>
        </p:nvGrpSpPr>
        <p:grpSpPr>
          <a:xfrm>
            <a:off x="5763983" y="1816642"/>
            <a:ext cx="405284" cy="405284"/>
            <a:chOff x="4751150" y="1380925"/>
            <a:chExt cx="481067" cy="481067"/>
          </a:xfrm>
        </p:grpSpPr>
        <p:sp>
          <p:nvSpPr>
            <p:cNvPr id="405" name="Oval 40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06" name="Oval 40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07" name="Group 406"/>
          <p:cNvGrpSpPr/>
          <p:nvPr/>
        </p:nvGrpSpPr>
        <p:grpSpPr>
          <a:xfrm>
            <a:off x="5181823" y="1874421"/>
            <a:ext cx="516785" cy="516785"/>
            <a:chOff x="4751150" y="1380925"/>
            <a:chExt cx="481067" cy="481067"/>
          </a:xfrm>
        </p:grpSpPr>
        <p:sp>
          <p:nvSpPr>
            <p:cNvPr id="408" name="Oval 40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09" name="Oval 40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10" name="Group 409"/>
          <p:cNvGrpSpPr/>
          <p:nvPr/>
        </p:nvGrpSpPr>
        <p:grpSpPr>
          <a:xfrm>
            <a:off x="6275137" y="1789485"/>
            <a:ext cx="371013" cy="371013"/>
            <a:chOff x="4751150" y="1380925"/>
            <a:chExt cx="481067" cy="481067"/>
          </a:xfrm>
        </p:grpSpPr>
        <p:sp>
          <p:nvSpPr>
            <p:cNvPr id="411" name="Oval 41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12" name="Oval 41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16" name="Group 415"/>
          <p:cNvGrpSpPr/>
          <p:nvPr/>
        </p:nvGrpSpPr>
        <p:grpSpPr>
          <a:xfrm>
            <a:off x="5782744" y="1884944"/>
            <a:ext cx="407687" cy="407687"/>
            <a:chOff x="4751150" y="1380925"/>
            <a:chExt cx="481067" cy="481067"/>
          </a:xfrm>
        </p:grpSpPr>
        <p:sp>
          <p:nvSpPr>
            <p:cNvPr id="417" name="Oval 41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18" name="Oval 41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22" name="Group 421"/>
          <p:cNvGrpSpPr/>
          <p:nvPr/>
        </p:nvGrpSpPr>
        <p:grpSpPr>
          <a:xfrm>
            <a:off x="5200182" y="1960843"/>
            <a:ext cx="508223" cy="508223"/>
            <a:chOff x="4751150" y="1380925"/>
            <a:chExt cx="481067" cy="481067"/>
          </a:xfrm>
        </p:grpSpPr>
        <p:sp>
          <p:nvSpPr>
            <p:cNvPr id="423" name="Oval 42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24" name="Oval 42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425" name="Straight Connector 424"/>
          <p:cNvCxnSpPr>
            <a:stCxn id="412" idx="3"/>
            <a:endCxn id="403" idx="6"/>
          </p:cNvCxnSpPr>
          <p:nvPr/>
        </p:nvCxnSpPr>
        <p:spPr>
          <a:xfrm flipV="1">
            <a:off x="6446590" y="1937226"/>
            <a:ext cx="689" cy="237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/>
          <p:cNvCxnSpPr>
            <a:stCxn id="418" idx="3"/>
            <a:endCxn id="406" idx="6"/>
          </p:cNvCxnSpPr>
          <p:nvPr/>
        </p:nvCxnSpPr>
        <p:spPr>
          <a:xfrm flipH="1" flipV="1">
            <a:off x="5966625" y="2040995"/>
            <a:ext cx="4520" cy="323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/>
          <p:cNvCxnSpPr>
            <a:stCxn id="424" idx="2"/>
            <a:endCxn id="409" idx="6"/>
          </p:cNvCxnSpPr>
          <p:nvPr/>
        </p:nvCxnSpPr>
        <p:spPr>
          <a:xfrm flipH="1" flipV="1">
            <a:off x="5440216" y="2160498"/>
            <a:ext cx="14078" cy="272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/>
          <p:cNvCxnSpPr>
            <a:stCxn id="412" idx="5"/>
            <a:endCxn id="418" idx="1"/>
          </p:cNvCxnSpPr>
          <p:nvPr/>
        </p:nvCxnSpPr>
        <p:spPr>
          <a:xfrm flipH="1">
            <a:off x="6002031" y="1989046"/>
            <a:ext cx="444559" cy="842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Connector 437"/>
          <p:cNvCxnSpPr>
            <a:stCxn id="418" idx="4"/>
            <a:endCxn id="424" idx="0"/>
          </p:cNvCxnSpPr>
          <p:nvPr/>
        </p:nvCxnSpPr>
        <p:spPr>
          <a:xfrm flipH="1">
            <a:off x="5481520" y="2088787"/>
            <a:ext cx="483228" cy="12616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/>
          <p:cNvCxnSpPr>
            <a:stCxn id="424" idx="4"/>
            <a:endCxn id="31" idx="0"/>
          </p:cNvCxnSpPr>
          <p:nvPr/>
        </p:nvCxnSpPr>
        <p:spPr>
          <a:xfrm flipH="1">
            <a:off x="4385179" y="2214954"/>
            <a:ext cx="1041889" cy="17562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/>
          <p:cNvCxnSpPr>
            <a:stCxn id="403" idx="4"/>
            <a:endCxn id="418" idx="2"/>
          </p:cNvCxnSpPr>
          <p:nvPr/>
        </p:nvCxnSpPr>
        <p:spPr>
          <a:xfrm flipH="1">
            <a:off x="5986588" y="1917318"/>
            <a:ext cx="440783" cy="14962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Connector 450"/>
          <p:cNvCxnSpPr>
            <a:stCxn id="406" idx="5"/>
            <a:endCxn id="424" idx="2"/>
          </p:cNvCxnSpPr>
          <p:nvPr/>
        </p:nvCxnSpPr>
        <p:spPr>
          <a:xfrm flipH="1">
            <a:off x="5454294" y="2034636"/>
            <a:ext cx="496979" cy="15309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2" name="Group 451"/>
          <p:cNvGrpSpPr/>
          <p:nvPr/>
        </p:nvGrpSpPr>
        <p:grpSpPr>
          <a:xfrm>
            <a:off x="6514837" y="2435539"/>
            <a:ext cx="378682" cy="369933"/>
            <a:chOff x="4751150" y="1380925"/>
            <a:chExt cx="481067" cy="481067"/>
          </a:xfrm>
        </p:grpSpPr>
        <p:sp>
          <p:nvSpPr>
            <p:cNvPr id="454" name="Oval 45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55" name="Oval 45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57" name="Group 456"/>
          <p:cNvGrpSpPr/>
          <p:nvPr/>
        </p:nvGrpSpPr>
        <p:grpSpPr>
          <a:xfrm>
            <a:off x="6536042" y="2498819"/>
            <a:ext cx="364637" cy="364637"/>
            <a:chOff x="4751150" y="1380925"/>
            <a:chExt cx="481067" cy="481067"/>
          </a:xfrm>
        </p:grpSpPr>
        <p:sp>
          <p:nvSpPr>
            <p:cNvPr id="474" name="Oval 4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75" name="Oval 4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80" name="Group 479"/>
          <p:cNvGrpSpPr/>
          <p:nvPr/>
        </p:nvGrpSpPr>
        <p:grpSpPr>
          <a:xfrm>
            <a:off x="5966660" y="2501279"/>
            <a:ext cx="453836" cy="453836"/>
            <a:chOff x="4751150" y="1380925"/>
            <a:chExt cx="481067" cy="481067"/>
          </a:xfrm>
        </p:grpSpPr>
        <p:sp>
          <p:nvSpPr>
            <p:cNvPr id="481" name="Oval 4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82" name="Oval 4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83" name="Group 482"/>
          <p:cNvGrpSpPr/>
          <p:nvPr/>
        </p:nvGrpSpPr>
        <p:grpSpPr>
          <a:xfrm>
            <a:off x="5086075" y="2572115"/>
            <a:ext cx="524024" cy="524024"/>
            <a:chOff x="4751150" y="1380925"/>
            <a:chExt cx="481067" cy="481067"/>
          </a:xfrm>
        </p:grpSpPr>
        <p:sp>
          <p:nvSpPr>
            <p:cNvPr id="485" name="Oval 48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87" name="Oval 48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88" name="Group 487"/>
          <p:cNvGrpSpPr/>
          <p:nvPr/>
        </p:nvGrpSpPr>
        <p:grpSpPr>
          <a:xfrm>
            <a:off x="5989154" y="2582938"/>
            <a:ext cx="450858" cy="450858"/>
            <a:chOff x="4751150" y="1380925"/>
            <a:chExt cx="481067" cy="481067"/>
          </a:xfrm>
        </p:grpSpPr>
        <p:sp>
          <p:nvSpPr>
            <p:cNvPr id="489" name="Oval 48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90" name="Oval 4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91" name="Group 490"/>
          <p:cNvGrpSpPr/>
          <p:nvPr/>
        </p:nvGrpSpPr>
        <p:grpSpPr>
          <a:xfrm>
            <a:off x="5108569" y="2662171"/>
            <a:ext cx="525955" cy="525955"/>
            <a:chOff x="4751150" y="1380925"/>
            <a:chExt cx="481067" cy="481067"/>
          </a:xfrm>
        </p:grpSpPr>
        <p:sp>
          <p:nvSpPr>
            <p:cNvPr id="492" name="Oval 49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93" name="Oval 49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494" name="Straight Connector 493"/>
          <p:cNvCxnSpPr>
            <a:stCxn id="455" idx="4"/>
            <a:endCxn id="490" idx="1"/>
          </p:cNvCxnSpPr>
          <p:nvPr/>
        </p:nvCxnSpPr>
        <p:spPr>
          <a:xfrm flipH="1">
            <a:off x="6231662" y="2620506"/>
            <a:ext cx="452231" cy="17078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Straight Connector 494"/>
          <p:cNvCxnSpPr>
            <a:stCxn id="482" idx="4"/>
            <a:endCxn id="493" idx="1"/>
          </p:cNvCxnSpPr>
          <p:nvPr/>
        </p:nvCxnSpPr>
        <p:spPr>
          <a:xfrm flipH="1">
            <a:off x="5391470" y="2728196"/>
            <a:ext cx="777796" cy="1770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Straight Connector 495"/>
          <p:cNvCxnSpPr>
            <a:stCxn id="455" idx="6"/>
            <a:endCxn id="475" idx="3"/>
          </p:cNvCxnSpPr>
          <p:nvPr/>
        </p:nvCxnSpPr>
        <p:spPr>
          <a:xfrm>
            <a:off x="6704179" y="2640323"/>
            <a:ext cx="369" cy="2700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7" name="Straight Connector 496"/>
          <p:cNvCxnSpPr>
            <a:stCxn id="482" idx="7"/>
            <a:endCxn id="490" idx="2"/>
          </p:cNvCxnSpPr>
          <p:nvPr/>
        </p:nvCxnSpPr>
        <p:spPr>
          <a:xfrm>
            <a:off x="6210769" y="2745387"/>
            <a:ext cx="3814" cy="388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Straight Connector 497"/>
          <p:cNvCxnSpPr>
            <a:stCxn id="487" idx="7"/>
            <a:endCxn id="493" idx="2"/>
          </p:cNvCxnSpPr>
          <p:nvPr/>
        </p:nvCxnSpPr>
        <p:spPr>
          <a:xfrm>
            <a:off x="5367937" y="2853976"/>
            <a:ext cx="3609" cy="429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Straight Connector 498"/>
          <p:cNvCxnSpPr>
            <a:stCxn id="475" idx="4"/>
            <a:endCxn id="490" idx="0"/>
          </p:cNvCxnSpPr>
          <p:nvPr/>
        </p:nvCxnSpPr>
        <p:spPr>
          <a:xfrm flipH="1">
            <a:off x="6238736" y="2681137"/>
            <a:ext cx="460091" cy="1272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0" name="Straight Connector 499"/>
          <p:cNvCxnSpPr>
            <a:stCxn id="490" idx="4"/>
            <a:endCxn id="493" idx="0"/>
          </p:cNvCxnSpPr>
          <p:nvPr/>
        </p:nvCxnSpPr>
        <p:spPr>
          <a:xfrm flipH="1">
            <a:off x="5399722" y="2808367"/>
            <a:ext cx="790709" cy="11678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Straight Connector 500"/>
          <p:cNvCxnSpPr>
            <a:stCxn id="493" idx="4"/>
            <a:endCxn id="43" idx="0"/>
          </p:cNvCxnSpPr>
          <p:nvPr/>
        </p:nvCxnSpPr>
        <p:spPr>
          <a:xfrm flipH="1">
            <a:off x="4396298" y="2925148"/>
            <a:ext cx="947073" cy="14300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5" name="Group 504"/>
          <p:cNvGrpSpPr/>
          <p:nvPr/>
        </p:nvGrpSpPr>
        <p:grpSpPr>
          <a:xfrm>
            <a:off x="6391068" y="3654264"/>
            <a:ext cx="378682" cy="369933"/>
            <a:chOff x="4751150" y="1380925"/>
            <a:chExt cx="481067" cy="481067"/>
          </a:xfrm>
        </p:grpSpPr>
        <p:sp>
          <p:nvSpPr>
            <p:cNvPr id="506" name="Oval 5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07" name="Oval 5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08" name="Group 507"/>
          <p:cNvGrpSpPr/>
          <p:nvPr/>
        </p:nvGrpSpPr>
        <p:grpSpPr>
          <a:xfrm>
            <a:off x="6384368" y="3563862"/>
            <a:ext cx="378682" cy="369933"/>
            <a:chOff x="4751150" y="1380925"/>
            <a:chExt cx="481067" cy="481067"/>
          </a:xfrm>
        </p:grpSpPr>
        <p:sp>
          <p:nvSpPr>
            <p:cNvPr id="509" name="Oval 5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0" name="Oval 5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11" name="Group 510"/>
          <p:cNvGrpSpPr/>
          <p:nvPr/>
        </p:nvGrpSpPr>
        <p:grpSpPr>
          <a:xfrm>
            <a:off x="5601977" y="3617294"/>
            <a:ext cx="455009" cy="444496"/>
            <a:chOff x="4751150" y="1380925"/>
            <a:chExt cx="481067" cy="481067"/>
          </a:xfrm>
        </p:grpSpPr>
        <p:sp>
          <p:nvSpPr>
            <p:cNvPr id="512" name="Oval 51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3" name="Oval 51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14" name="Group 513"/>
          <p:cNvGrpSpPr/>
          <p:nvPr/>
        </p:nvGrpSpPr>
        <p:grpSpPr>
          <a:xfrm>
            <a:off x="5601731" y="3535536"/>
            <a:ext cx="455009" cy="444496"/>
            <a:chOff x="4751150" y="1380925"/>
            <a:chExt cx="481067" cy="481067"/>
          </a:xfrm>
        </p:grpSpPr>
        <p:sp>
          <p:nvSpPr>
            <p:cNvPr id="515" name="Oval 51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6" name="Oval 51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17" name="Group 516"/>
          <p:cNvGrpSpPr/>
          <p:nvPr/>
        </p:nvGrpSpPr>
        <p:grpSpPr>
          <a:xfrm>
            <a:off x="4914028" y="3553337"/>
            <a:ext cx="508133" cy="508133"/>
            <a:chOff x="4751150" y="1380925"/>
            <a:chExt cx="481067" cy="481067"/>
          </a:xfrm>
        </p:grpSpPr>
        <p:sp>
          <p:nvSpPr>
            <p:cNvPr id="518" name="Oval 51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9" name="Oval 51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20" name="Group 519"/>
          <p:cNvGrpSpPr/>
          <p:nvPr/>
        </p:nvGrpSpPr>
        <p:grpSpPr>
          <a:xfrm>
            <a:off x="4921585" y="3472096"/>
            <a:ext cx="507274" cy="507274"/>
            <a:chOff x="4751150" y="1380925"/>
            <a:chExt cx="481067" cy="481067"/>
          </a:xfrm>
        </p:grpSpPr>
        <p:sp>
          <p:nvSpPr>
            <p:cNvPr id="521" name="Oval 52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22" name="Oval 52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529" name="Straight Connector 528"/>
          <p:cNvCxnSpPr>
            <a:stCxn id="510" idx="4"/>
            <a:endCxn id="516" idx="0"/>
          </p:cNvCxnSpPr>
          <p:nvPr/>
        </p:nvCxnSpPr>
        <p:spPr>
          <a:xfrm flipH="1">
            <a:off x="5853611" y="3748829"/>
            <a:ext cx="699813" cy="895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3" name="Straight Connector 532"/>
          <p:cNvCxnSpPr>
            <a:stCxn id="516" idx="4"/>
            <a:endCxn id="522" idx="0"/>
          </p:cNvCxnSpPr>
          <p:nvPr/>
        </p:nvCxnSpPr>
        <p:spPr>
          <a:xfrm flipH="1" flipV="1">
            <a:off x="5202398" y="3725733"/>
            <a:ext cx="602463" cy="3205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Straight Connector 535"/>
          <p:cNvCxnSpPr>
            <a:stCxn id="522" idx="4"/>
          </p:cNvCxnSpPr>
          <p:nvPr/>
        </p:nvCxnSpPr>
        <p:spPr>
          <a:xfrm flipH="1">
            <a:off x="4406449" y="3725733"/>
            <a:ext cx="741599" cy="706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Straight Connector 539"/>
          <p:cNvCxnSpPr>
            <a:stCxn id="510" idx="6"/>
          </p:cNvCxnSpPr>
          <p:nvPr/>
        </p:nvCxnSpPr>
        <p:spPr>
          <a:xfrm flipH="1">
            <a:off x="6573709" y="3768646"/>
            <a:ext cx="1" cy="4708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5" name="Straight Connector 544"/>
          <p:cNvCxnSpPr>
            <a:stCxn id="510" idx="4"/>
            <a:endCxn id="513" idx="1"/>
          </p:cNvCxnSpPr>
          <p:nvPr/>
        </p:nvCxnSpPr>
        <p:spPr>
          <a:xfrm flipH="1">
            <a:off x="5846718" y="3748829"/>
            <a:ext cx="706706" cy="7387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Straight Connector 548"/>
          <p:cNvCxnSpPr>
            <a:stCxn id="516" idx="6"/>
            <a:endCxn id="513" idx="2"/>
          </p:cNvCxnSpPr>
          <p:nvPr/>
        </p:nvCxnSpPr>
        <p:spPr>
          <a:xfrm>
            <a:off x="5829236" y="3781595"/>
            <a:ext cx="246" cy="3413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Straight Connector 552"/>
          <p:cNvCxnSpPr>
            <a:stCxn id="522" idx="6"/>
            <a:endCxn id="519" idx="2"/>
          </p:cNvCxnSpPr>
          <p:nvPr/>
        </p:nvCxnSpPr>
        <p:spPr>
          <a:xfrm flipH="1">
            <a:off x="5168095" y="3752908"/>
            <a:ext cx="7128" cy="2727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Connector 556"/>
          <p:cNvCxnSpPr>
            <a:stCxn id="516" idx="5"/>
            <a:endCxn id="519" idx="1"/>
          </p:cNvCxnSpPr>
          <p:nvPr/>
        </p:nvCxnSpPr>
        <p:spPr>
          <a:xfrm flipH="1">
            <a:off x="5187343" y="3774621"/>
            <a:ext cx="624657" cy="1353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0" name="Group 559"/>
          <p:cNvGrpSpPr/>
          <p:nvPr/>
        </p:nvGrpSpPr>
        <p:grpSpPr>
          <a:xfrm>
            <a:off x="5194867" y="4395738"/>
            <a:ext cx="378682" cy="369933"/>
            <a:chOff x="4751150" y="1380925"/>
            <a:chExt cx="481067" cy="481067"/>
          </a:xfrm>
        </p:grpSpPr>
        <p:sp>
          <p:nvSpPr>
            <p:cNvPr id="561" name="Oval 56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62" name="Oval 56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63" name="Group 562"/>
          <p:cNvGrpSpPr/>
          <p:nvPr/>
        </p:nvGrpSpPr>
        <p:grpSpPr>
          <a:xfrm>
            <a:off x="4351224" y="4352028"/>
            <a:ext cx="561832" cy="548852"/>
            <a:chOff x="4751150" y="1380925"/>
            <a:chExt cx="481067" cy="481067"/>
          </a:xfrm>
        </p:grpSpPr>
        <p:sp>
          <p:nvSpPr>
            <p:cNvPr id="564" name="Oval 56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65" name="Oval 56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66" name="Group 565"/>
          <p:cNvGrpSpPr/>
          <p:nvPr/>
        </p:nvGrpSpPr>
        <p:grpSpPr>
          <a:xfrm>
            <a:off x="3377698" y="3885624"/>
            <a:ext cx="778437" cy="760452"/>
            <a:chOff x="4751150" y="1380925"/>
            <a:chExt cx="481067" cy="481067"/>
          </a:xfrm>
        </p:grpSpPr>
        <p:sp>
          <p:nvSpPr>
            <p:cNvPr id="567" name="Oval 56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68" name="Oval 56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77" name="Group 576"/>
          <p:cNvGrpSpPr/>
          <p:nvPr/>
        </p:nvGrpSpPr>
        <p:grpSpPr>
          <a:xfrm>
            <a:off x="5188350" y="4470889"/>
            <a:ext cx="378682" cy="369933"/>
            <a:chOff x="4751150" y="1380925"/>
            <a:chExt cx="481067" cy="481067"/>
          </a:xfrm>
        </p:grpSpPr>
        <p:sp>
          <p:nvSpPr>
            <p:cNvPr id="578" name="Oval 57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79" name="Oval 57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80" name="Group 579"/>
          <p:cNvGrpSpPr/>
          <p:nvPr/>
        </p:nvGrpSpPr>
        <p:grpSpPr>
          <a:xfrm>
            <a:off x="4331868" y="4454073"/>
            <a:ext cx="561832" cy="548852"/>
            <a:chOff x="4751150" y="1380925"/>
            <a:chExt cx="481067" cy="481067"/>
          </a:xfrm>
        </p:grpSpPr>
        <p:sp>
          <p:nvSpPr>
            <p:cNvPr id="581" name="Oval 5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82" name="Oval 5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83" name="Group 582"/>
          <p:cNvGrpSpPr/>
          <p:nvPr/>
        </p:nvGrpSpPr>
        <p:grpSpPr>
          <a:xfrm>
            <a:off x="3316620" y="4002309"/>
            <a:ext cx="778437" cy="760452"/>
            <a:chOff x="4751150" y="1380925"/>
            <a:chExt cx="481067" cy="481067"/>
          </a:xfrm>
        </p:grpSpPr>
        <p:sp>
          <p:nvSpPr>
            <p:cNvPr id="584" name="Oval 58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85" name="Oval 58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586" name="Straight Connector 585"/>
          <p:cNvCxnSpPr>
            <a:stCxn id="579" idx="4"/>
            <a:endCxn id="582" idx="0"/>
          </p:cNvCxnSpPr>
          <p:nvPr/>
        </p:nvCxnSpPr>
        <p:spPr>
          <a:xfrm flipH="1">
            <a:off x="4642882" y="4655856"/>
            <a:ext cx="714524" cy="7264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Straight Connector 589"/>
          <p:cNvCxnSpPr>
            <a:stCxn id="582" idx="4"/>
            <a:endCxn id="585" idx="7"/>
          </p:cNvCxnSpPr>
          <p:nvPr/>
        </p:nvCxnSpPr>
        <p:spPr>
          <a:xfrm flipH="1" flipV="1">
            <a:off x="3735328" y="4411341"/>
            <a:ext cx="847359" cy="31715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3" name="Straight Connector 592"/>
          <p:cNvCxnSpPr>
            <a:stCxn id="585" idx="4"/>
            <a:endCxn id="121" idx="7"/>
          </p:cNvCxnSpPr>
          <p:nvPr/>
        </p:nvCxnSpPr>
        <p:spPr>
          <a:xfrm flipH="1" flipV="1">
            <a:off x="2944677" y="3654264"/>
            <a:ext cx="719462" cy="72827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7" name="Straight Connector 596"/>
          <p:cNvCxnSpPr>
            <a:stCxn id="562" idx="4"/>
            <a:endCxn id="582" idx="1"/>
          </p:cNvCxnSpPr>
          <p:nvPr/>
        </p:nvCxnSpPr>
        <p:spPr>
          <a:xfrm flipH="1">
            <a:off x="4634067" y="4580705"/>
            <a:ext cx="729856" cy="12700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0" name="Straight Connector 599"/>
          <p:cNvCxnSpPr>
            <a:stCxn id="565" idx="5"/>
            <a:endCxn id="585" idx="0"/>
          </p:cNvCxnSpPr>
          <p:nvPr/>
        </p:nvCxnSpPr>
        <p:spPr>
          <a:xfrm flipH="1" flipV="1">
            <a:off x="3747542" y="4382535"/>
            <a:ext cx="863316" cy="26470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3" name="Straight Connector 602"/>
          <p:cNvCxnSpPr>
            <a:stCxn id="562" idx="6"/>
            <a:endCxn id="579" idx="2"/>
          </p:cNvCxnSpPr>
          <p:nvPr/>
        </p:nvCxnSpPr>
        <p:spPr>
          <a:xfrm flipH="1">
            <a:off x="5377692" y="4600522"/>
            <a:ext cx="6517" cy="3551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6" name="Straight Connector 605"/>
          <p:cNvCxnSpPr>
            <a:stCxn id="565" idx="6"/>
            <a:endCxn id="582" idx="2"/>
          </p:cNvCxnSpPr>
          <p:nvPr/>
        </p:nvCxnSpPr>
        <p:spPr>
          <a:xfrm flipH="1">
            <a:off x="4612784" y="4655856"/>
            <a:ext cx="19356" cy="4324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1" name="Straight Connector 610"/>
          <p:cNvCxnSpPr>
            <a:stCxn id="568" idx="5"/>
            <a:endCxn id="585" idx="2"/>
          </p:cNvCxnSpPr>
          <p:nvPr/>
        </p:nvCxnSpPr>
        <p:spPr>
          <a:xfrm flipH="1">
            <a:off x="3705840" y="4294656"/>
            <a:ext cx="31591" cy="4714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TextBox 275"/>
          <p:cNvSpPr txBox="1"/>
          <p:nvPr/>
        </p:nvSpPr>
        <p:spPr>
          <a:xfrm>
            <a:off x="4121996" y="2269018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8</a:t>
            </a:r>
            <a:endParaRPr lang="fr-CH" sz="1400" b="1" dirty="0"/>
          </a:p>
        </p:txBody>
      </p:sp>
      <p:sp>
        <p:nvSpPr>
          <p:cNvPr id="278" name="TextBox 277"/>
          <p:cNvSpPr txBox="1"/>
          <p:nvPr/>
        </p:nvSpPr>
        <p:spPr>
          <a:xfrm>
            <a:off x="4078430" y="3010632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12</a:t>
            </a:r>
            <a:endParaRPr lang="fr-CH" sz="1400" b="1" dirty="0"/>
          </a:p>
        </p:txBody>
      </p:sp>
      <p:sp>
        <p:nvSpPr>
          <p:cNvPr id="279" name="TextBox 278"/>
          <p:cNvSpPr txBox="1"/>
          <p:nvPr/>
        </p:nvSpPr>
        <p:spPr>
          <a:xfrm>
            <a:off x="4020560" y="3684467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16</a:t>
            </a:r>
            <a:endParaRPr lang="fr-CH" sz="1400" b="1" dirty="0"/>
          </a:p>
        </p:txBody>
      </p:sp>
      <p:sp>
        <p:nvSpPr>
          <p:cNvPr id="280" name="TextBox 279"/>
          <p:cNvSpPr txBox="1"/>
          <p:nvPr/>
        </p:nvSpPr>
        <p:spPr>
          <a:xfrm>
            <a:off x="2544893" y="3444657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20</a:t>
            </a:r>
            <a:endParaRPr lang="fr-CH" sz="1400" b="1" dirty="0"/>
          </a:p>
        </p:txBody>
      </p:sp>
    </p:spTree>
    <p:extLst>
      <p:ext uri="{BB962C8B-B14F-4D97-AF65-F5344CB8AC3E}">
        <p14:creationId xmlns:p14="http://schemas.microsoft.com/office/powerpoint/2010/main" val="71217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roup 280"/>
          <p:cNvGrpSpPr/>
          <p:nvPr/>
        </p:nvGrpSpPr>
        <p:grpSpPr>
          <a:xfrm rot="16200000">
            <a:off x="3612656" y="2447939"/>
            <a:ext cx="292123" cy="292123"/>
            <a:chOff x="4751150" y="1380925"/>
            <a:chExt cx="481067" cy="481067"/>
          </a:xfrm>
        </p:grpSpPr>
        <p:sp>
          <p:nvSpPr>
            <p:cNvPr id="282" name="Oval 28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3" name="Oval 28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78" name="Group 277"/>
          <p:cNvGrpSpPr/>
          <p:nvPr/>
        </p:nvGrpSpPr>
        <p:grpSpPr>
          <a:xfrm rot="16200000">
            <a:off x="4384487" y="2263938"/>
            <a:ext cx="307209" cy="307209"/>
            <a:chOff x="4751150" y="1380925"/>
            <a:chExt cx="481067" cy="481067"/>
          </a:xfrm>
        </p:grpSpPr>
        <p:sp>
          <p:nvSpPr>
            <p:cNvPr id="279" name="Oval 27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0" name="Oval 27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4" name="Group 283"/>
          <p:cNvGrpSpPr/>
          <p:nvPr/>
        </p:nvGrpSpPr>
        <p:grpSpPr>
          <a:xfrm rot="16200000">
            <a:off x="5169938" y="2243757"/>
            <a:ext cx="307209" cy="307209"/>
            <a:chOff x="4751150" y="1380925"/>
            <a:chExt cx="481067" cy="481067"/>
          </a:xfrm>
        </p:grpSpPr>
        <p:sp>
          <p:nvSpPr>
            <p:cNvPr id="285" name="Oval 28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6" name="Oval 28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492273" y="4118531"/>
            <a:ext cx="775706" cy="775706"/>
            <a:chOff x="4400207" y="4237437"/>
            <a:chExt cx="841142" cy="841142"/>
          </a:xfrm>
        </p:grpSpPr>
        <p:sp>
          <p:nvSpPr>
            <p:cNvPr id="7" name="Oval 6"/>
            <p:cNvSpPr/>
            <p:nvPr/>
          </p:nvSpPr>
          <p:spPr>
            <a:xfrm>
              <a:off x="4400207" y="4237437"/>
              <a:ext cx="841142" cy="841142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" name="Oval 5"/>
            <p:cNvSpPr/>
            <p:nvPr/>
          </p:nvSpPr>
          <p:spPr>
            <a:xfrm>
              <a:off x="4775717" y="4612947"/>
              <a:ext cx="90120" cy="9012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" name="Straight Connector 9"/>
          <p:cNvCxnSpPr>
            <a:stCxn id="118" idx="1"/>
            <a:endCxn id="85" idx="1"/>
          </p:cNvCxnSpPr>
          <p:nvPr/>
        </p:nvCxnSpPr>
        <p:spPr>
          <a:xfrm flipH="1" flipV="1">
            <a:off x="3621191" y="3208159"/>
            <a:ext cx="652782" cy="130530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2"/>
            <a:endCxn id="118" idx="6"/>
          </p:cNvCxnSpPr>
          <p:nvPr/>
        </p:nvCxnSpPr>
        <p:spPr>
          <a:xfrm flipH="1">
            <a:off x="4354997" y="4506383"/>
            <a:ext cx="483573" cy="40640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9" idx="0"/>
            <a:endCxn id="43" idx="0"/>
          </p:cNvCxnSpPr>
          <p:nvPr/>
        </p:nvCxnSpPr>
        <p:spPr>
          <a:xfrm flipH="1" flipV="1">
            <a:off x="4364431" y="5152123"/>
            <a:ext cx="10843" cy="9483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9" idx="2"/>
            <a:endCxn id="67" idx="2"/>
          </p:cNvCxnSpPr>
          <p:nvPr/>
        </p:nvCxnSpPr>
        <p:spPr>
          <a:xfrm rot="16200000" flipH="1">
            <a:off x="4819558" y="5656200"/>
            <a:ext cx="61027" cy="105281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1" idx="4"/>
            <a:endCxn id="67" idx="0"/>
          </p:cNvCxnSpPr>
          <p:nvPr/>
        </p:nvCxnSpPr>
        <p:spPr>
          <a:xfrm flipH="1">
            <a:off x="5425747" y="5200477"/>
            <a:ext cx="38895" cy="9633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1" idx="0"/>
            <a:endCxn id="6" idx="4"/>
          </p:cNvCxnSpPr>
          <p:nvPr/>
        </p:nvCxnSpPr>
        <p:spPr>
          <a:xfrm flipH="1" flipV="1">
            <a:off x="4880125" y="4547937"/>
            <a:ext cx="584517" cy="55583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7" idx="4"/>
            <a:endCxn id="154" idx="0"/>
          </p:cNvCxnSpPr>
          <p:nvPr/>
        </p:nvCxnSpPr>
        <p:spPr>
          <a:xfrm rot="16200000" flipH="1" flipV="1">
            <a:off x="3066472" y="1313402"/>
            <a:ext cx="514182" cy="1069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4" idx="4"/>
            <a:endCxn id="82" idx="0"/>
          </p:cNvCxnSpPr>
          <p:nvPr/>
        </p:nvCxnSpPr>
        <p:spPr>
          <a:xfrm rot="16200000" flipH="1">
            <a:off x="3085304" y="1857172"/>
            <a:ext cx="512217" cy="463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5" idx="1"/>
            <a:endCxn id="82" idx="5"/>
          </p:cNvCxnSpPr>
          <p:nvPr/>
        </p:nvCxnSpPr>
        <p:spPr>
          <a:xfrm flipH="1" flipV="1">
            <a:off x="3383400" y="2181845"/>
            <a:ext cx="237791" cy="102631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5" idx="4"/>
            <a:endCxn id="178" idx="1"/>
          </p:cNvCxnSpPr>
          <p:nvPr/>
        </p:nvCxnSpPr>
        <p:spPr>
          <a:xfrm rot="16200000" flipH="1">
            <a:off x="3499757" y="804449"/>
            <a:ext cx="478071" cy="9296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8" idx="4"/>
            <a:endCxn id="181" idx="1"/>
          </p:cNvCxnSpPr>
          <p:nvPr/>
        </p:nvCxnSpPr>
        <p:spPr>
          <a:xfrm rot="16200000" flipH="1">
            <a:off x="3591822" y="1339685"/>
            <a:ext cx="520715" cy="10084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1" idx="0"/>
            <a:endCxn id="181" idx="4"/>
          </p:cNvCxnSpPr>
          <p:nvPr/>
        </p:nvCxnSpPr>
        <p:spPr>
          <a:xfrm flipH="1" flipV="1">
            <a:off x="3923615" y="1701194"/>
            <a:ext cx="298232" cy="11265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1" idx="4"/>
            <a:endCxn id="207" idx="1"/>
          </p:cNvCxnSpPr>
          <p:nvPr/>
        </p:nvCxnSpPr>
        <p:spPr>
          <a:xfrm rot="16200000" flipH="1">
            <a:off x="4371515" y="544555"/>
            <a:ext cx="507837" cy="9713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10" idx="0"/>
          </p:cNvCxnSpPr>
          <p:nvPr/>
        </p:nvCxnSpPr>
        <p:spPr>
          <a:xfrm rot="16200000" flipH="1">
            <a:off x="4307800" y="1244530"/>
            <a:ext cx="864029" cy="1326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0" idx="4"/>
            <a:endCxn id="97" idx="0"/>
          </p:cNvCxnSpPr>
          <p:nvPr/>
        </p:nvCxnSpPr>
        <p:spPr>
          <a:xfrm>
            <a:off x="4806158" y="1803151"/>
            <a:ext cx="132038" cy="92349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27" idx="4"/>
            <a:endCxn id="233" idx="0"/>
          </p:cNvCxnSpPr>
          <p:nvPr/>
        </p:nvCxnSpPr>
        <p:spPr>
          <a:xfrm rot="16200000" flipH="1">
            <a:off x="5376355" y="848280"/>
            <a:ext cx="758085" cy="33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33" idx="4"/>
            <a:endCxn id="239" idx="0"/>
          </p:cNvCxnSpPr>
          <p:nvPr/>
        </p:nvCxnSpPr>
        <p:spPr>
          <a:xfrm rot="16200000" flipH="1" flipV="1">
            <a:off x="5411050" y="1589833"/>
            <a:ext cx="654531" cy="344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9" idx="4"/>
            <a:endCxn id="103" idx="0"/>
          </p:cNvCxnSpPr>
          <p:nvPr/>
        </p:nvCxnSpPr>
        <p:spPr>
          <a:xfrm flipH="1">
            <a:off x="5694254" y="1992782"/>
            <a:ext cx="26813" cy="778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9" idx="7"/>
            <a:endCxn id="259" idx="3"/>
          </p:cNvCxnSpPr>
          <p:nvPr/>
        </p:nvCxnSpPr>
        <p:spPr>
          <a:xfrm flipV="1">
            <a:off x="5561508" y="3499197"/>
            <a:ext cx="620721" cy="8789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6" idx="4"/>
            <a:endCxn id="259" idx="7"/>
          </p:cNvCxnSpPr>
          <p:nvPr/>
        </p:nvCxnSpPr>
        <p:spPr>
          <a:xfrm rot="16200000" flipH="1" flipV="1">
            <a:off x="5989768" y="2825450"/>
            <a:ext cx="864746" cy="35614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256" idx="0"/>
          </p:cNvCxnSpPr>
          <p:nvPr/>
        </p:nvCxnSpPr>
        <p:spPr>
          <a:xfrm rot="16200000" flipH="1">
            <a:off x="6186843" y="2093167"/>
            <a:ext cx="777632" cy="491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4"/>
            <a:endCxn id="43" idx="0"/>
          </p:cNvCxnSpPr>
          <p:nvPr/>
        </p:nvCxnSpPr>
        <p:spPr>
          <a:xfrm flipH="1">
            <a:off x="4364431" y="4547937"/>
            <a:ext cx="515694" cy="60418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7" idx="1"/>
            <a:endCxn id="43" idx="5"/>
          </p:cNvCxnSpPr>
          <p:nvPr/>
        </p:nvCxnSpPr>
        <p:spPr>
          <a:xfrm flipH="1" flipV="1">
            <a:off x="4398621" y="5234666"/>
            <a:ext cx="992290" cy="9436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1" idx="3"/>
            <a:endCxn id="43" idx="6"/>
          </p:cNvCxnSpPr>
          <p:nvPr/>
        </p:nvCxnSpPr>
        <p:spPr>
          <a:xfrm flipH="1">
            <a:off x="4412783" y="5186315"/>
            <a:ext cx="1017668" cy="141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 rot="16200000">
            <a:off x="6033287" y="1220109"/>
            <a:ext cx="339431" cy="339431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04" name="Group 303"/>
          <p:cNvGrpSpPr/>
          <p:nvPr/>
        </p:nvGrpSpPr>
        <p:grpSpPr>
          <a:xfrm>
            <a:off x="3913133" y="4749178"/>
            <a:ext cx="902597" cy="902597"/>
            <a:chOff x="3922313" y="5023672"/>
            <a:chExt cx="902597" cy="902597"/>
          </a:xfrm>
        </p:grpSpPr>
        <p:sp>
          <p:nvSpPr>
            <p:cNvPr id="44" name="Oval 43"/>
            <p:cNvSpPr/>
            <p:nvPr/>
          </p:nvSpPr>
          <p:spPr>
            <a:xfrm>
              <a:off x="3922313" y="5023672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Oval 42"/>
            <p:cNvSpPr/>
            <p:nvPr/>
          </p:nvSpPr>
          <p:spPr>
            <a:xfrm>
              <a:off x="4325258" y="5426617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5013344" y="4700827"/>
            <a:ext cx="902597" cy="902597"/>
            <a:chOff x="5021311" y="4918284"/>
            <a:chExt cx="902597" cy="902597"/>
          </a:xfrm>
        </p:grpSpPr>
        <p:sp>
          <p:nvSpPr>
            <p:cNvPr id="52" name="Oval 51"/>
            <p:cNvSpPr/>
            <p:nvPr/>
          </p:nvSpPr>
          <p:spPr>
            <a:xfrm>
              <a:off x="5021311" y="4918284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" name="Oval 50"/>
            <p:cNvSpPr/>
            <p:nvPr/>
          </p:nvSpPr>
          <p:spPr>
            <a:xfrm>
              <a:off x="5424256" y="5321229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3893552" y="5670373"/>
            <a:ext cx="963447" cy="963447"/>
            <a:chOff x="3893552" y="5670373"/>
            <a:chExt cx="963447" cy="963447"/>
          </a:xfrm>
        </p:grpSpPr>
        <p:sp>
          <p:nvSpPr>
            <p:cNvPr id="60" name="Oval 59"/>
            <p:cNvSpPr/>
            <p:nvPr/>
          </p:nvSpPr>
          <p:spPr>
            <a:xfrm>
              <a:off x="3893552" y="5670373"/>
              <a:ext cx="963447" cy="96344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Oval 58"/>
            <p:cNvSpPr/>
            <p:nvPr/>
          </p:nvSpPr>
          <p:spPr>
            <a:xfrm>
              <a:off x="4323662" y="6100483"/>
              <a:ext cx="103224" cy="10322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4965921" y="5753295"/>
            <a:ext cx="919655" cy="919656"/>
            <a:chOff x="4965921" y="5753295"/>
            <a:chExt cx="919655" cy="919656"/>
          </a:xfrm>
        </p:grpSpPr>
        <p:sp>
          <p:nvSpPr>
            <p:cNvPr id="68" name="Oval 67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Oval 66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72" name="Straight Connector 71"/>
          <p:cNvCxnSpPr>
            <a:stCxn id="290" idx="1"/>
            <a:endCxn id="91" idx="5"/>
          </p:cNvCxnSpPr>
          <p:nvPr/>
        </p:nvCxnSpPr>
        <p:spPr>
          <a:xfrm flipH="1" flipV="1">
            <a:off x="4249027" y="2893399"/>
            <a:ext cx="553774" cy="133861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290" idx="7"/>
            <a:endCxn id="97" idx="4"/>
          </p:cNvCxnSpPr>
          <p:nvPr/>
        </p:nvCxnSpPr>
        <p:spPr>
          <a:xfrm flipV="1">
            <a:off x="4872473" y="2805057"/>
            <a:ext cx="65723" cy="14269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283" idx="7"/>
            <a:endCxn id="280" idx="2"/>
          </p:cNvCxnSpPr>
          <p:nvPr/>
        </p:nvCxnSpPr>
        <p:spPr>
          <a:xfrm flipV="1">
            <a:off x="3769783" y="2417543"/>
            <a:ext cx="751851" cy="16539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286" idx="6"/>
            <a:endCxn id="103" idx="2"/>
          </p:cNvCxnSpPr>
          <p:nvPr/>
        </p:nvCxnSpPr>
        <p:spPr>
          <a:xfrm>
            <a:off x="5340000" y="2397362"/>
            <a:ext cx="315750" cy="412235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 rot="16200000">
            <a:off x="3116561" y="1915006"/>
            <a:ext cx="496095" cy="496095"/>
            <a:chOff x="4751150" y="1380925"/>
            <a:chExt cx="481067" cy="481067"/>
          </a:xfrm>
        </p:grpSpPr>
        <p:sp>
          <p:nvSpPr>
            <p:cNvPr id="81" name="Oval 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2" name="Oval 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8" name="Group 297"/>
          <p:cNvGrpSpPr/>
          <p:nvPr/>
        </p:nvGrpSpPr>
        <p:grpSpPr>
          <a:xfrm>
            <a:off x="3290393" y="2877361"/>
            <a:ext cx="715828" cy="715828"/>
            <a:chOff x="3336270" y="2868112"/>
            <a:chExt cx="715828" cy="715828"/>
          </a:xfrm>
        </p:grpSpPr>
        <p:sp>
          <p:nvSpPr>
            <p:cNvPr id="86" name="Oval 85"/>
            <p:cNvSpPr/>
            <p:nvPr/>
          </p:nvSpPr>
          <p:spPr>
            <a:xfrm>
              <a:off x="3336270" y="2868112"/>
              <a:ext cx="715828" cy="71582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5" name="Oval 84"/>
            <p:cNvSpPr/>
            <p:nvPr/>
          </p:nvSpPr>
          <p:spPr>
            <a:xfrm>
              <a:off x="3655836" y="3187678"/>
              <a:ext cx="76694" cy="766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7" name="Group 296"/>
          <p:cNvGrpSpPr/>
          <p:nvPr/>
        </p:nvGrpSpPr>
        <p:grpSpPr>
          <a:xfrm>
            <a:off x="3863079" y="2507451"/>
            <a:ext cx="717538" cy="717537"/>
            <a:chOff x="3834717" y="2479089"/>
            <a:chExt cx="745900" cy="745899"/>
          </a:xfrm>
        </p:grpSpPr>
        <p:sp>
          <p:nvSpPr>
            <p:cNvPr id="92" name="Oval 91"/>
            <p:cNvSpPr/>
            <p:nvPr/>
          </p:nvSpPr>
          <p:spPr>
            <a:xfrm>
              <a:off x="3834717" y="2479089"/>
              <a:ext cx="745900" cy="745899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1" name="Oval 90"/>
            <p:cNvSpPr/>
            <p:nvPr/>
          </p:nvSpPr>
          <p:spPr>
            <a:xfrm>
              <a:off x="4167708" y="2812080"/>
              <a:ext cx="79916" cy="7991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572249" y="2399902"/>
            <a:ext cx="731894" cy="731895"/>
            <a:chOff x="4549467" y="2454385"/>
            <a:chExt cx="756230" cy="756231"/>
          </a:xfrm>
        </p:grpSpPr>
        <p:sp>
          <p:nvSpPr>
            <p:cNvPr id="98" name="Oval 97"/>
            <p:cNvSpPr/>
            <p:nvPr/>
          </p:nvSpPr>
          <p:spPr>
            <a:xfrm>
              <a:off x="4549467" y="2454385"/>
              <a:ext cx="756230" cy="756231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7" name="Oval 96"/>
            <p:cNvSpPr/>
            <p:nvPr/>
          </p:nvSpPr>
          <p:spPr>
            <a:xfrm>
              <a:off x="4887070" y="2791988"/>
              <a:ext cx="81023" cy="8102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7" name="Group 286"/>
          <p:cNvGrpSpPr/>
          <p:nvPr/>
        </p:nvGrpSpPr>
        <p:grpSpPr>
          <a:xfrm>
            <a:off x="5326503" y="2449520"/>
            <a:ext cx="718754" cy="718754"/>
            <a:chOff x="5356633" y="2462227"/>
            <a:chExt cx="718754" cy="718754"/>
          </a:xfrm>
        </p:grpSpPr>
        <p:sp>
          <p:nvSpPr>
            <p:cNvPr id="104" name="Oval 103"/>
            <p:cNvSpPr/>
            <p:nvPr/>
          </p:nvSpPr>
          <p:spPr>
            <a:xfrm>
              <a:off x="5356633" y="2462227"/>
              <a:ext cx="718754" cy="71875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3" name="Oval 102"/>
            <p:cNvSpPr/>
            <p:nvPr/>
          </p:nvSpPr>
          <p:spPr>
            <a:xfrm>
              <a:off x="5685880" y="2783800"/>
              <a:ext cx="77008" cy="7700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0" name="Group 299"/>
          <p:cNvGrpSpPr/>
          <p:nvPr/>
        </p:nvGrpSpPr>
        <p:grpSpPr>
          <a:xfrm>
            <a:off x="4918249" y="3801594"/>
            <a:ext cx="1186966" cy="1186967"/>
            <a:chOff x="4918249" y="3801594"/>
            <a:chExt cx="1186966" cy="1186967"/>
          </a:xfrm>
        </p:grpSpPr>
        <p:sp>
          <p:nvSpPr>
            <p:cNvPr id="110" name="Oval 109"/>
            <p:cNvSpPr/>
            <p:nvPr/>
          </p:nvSpPr>
          <p:spPr>
            <a:xfrm>
              <a:off x="4918249" y="3801594"/>
              <a:ext cx="1186966" cy="11869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9" name="Oval 108"/>
            <p:cNvSpPr/>
            <p:nvPr/>
          </p:nvSpPr>
          <p:spPr>
            <a:xfrm>
              <a:off x="5481023" y="4364368"/>
              <a:ext cx="94294" cy="942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864538" y="4104027"/>
            <a:ext cx="885994" cy="885994"/>
            <a:chOff x="3864538" y="4104027"/>
            <a:chExt cx="885994" cy="885994"/>
          </a:xfrm>
        </p:grpSpPr>
        <p:sp>
          <p:nvSpPr>
            <p:cNvPr id="119" name="Oval 118"/>
            <p:cNvSpPr/>
            <p:nvPr/>
          </p:nvSpPr>
          <p:spPr>
            <a:xfrm>
              <a:off x="3864538" y="4104027"/>
              <a:ext cx="885994" cy="88599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8" name="Oval 117"/>
            <p:cNvSpPr/>
            <p:nvPr/>
          </p:nvSpPr>
          <p:spPr>
            <a:xfrm>
              <a:off x="4260071" y="4499560"/>
              <a:ext cx="94926" cy="9492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22" name="Straight Connector 121"/>
          <p:cNvCxnSpPr>
            <a:stCxn id="283" idx="4"/>
            <a:endCxn id="85" idx="0"/>
          </p:cNvCxnSpPr>
          <p:nvPr/>
        </p:nvCxnSpPr>
        <p:spPr>
          <a:xfrm flipH="1">
            <a:off x="3648306" y="2609649"/>
            <a:ext cx="110411" cy="58727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326" idx="6"/>
            <a:endCxn id="103" idx="4"/>
          </p:cNvCxnSpPr>
          <p:nvPr/>
        </p:nvCxnSpPr>
        <p:spPr>
          <a:xfrm flipV="1">
            <a:off x="5418667" y="2848101"/>
            <a:ext cx="275587" cy="16034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 rot="16200000">
            <a:off x="3034104" y="1951431"/>
            <a:ext cx="487041" cy="487041"/>
            <a:chOff x="4751150" y="1380925"/>
            <a:chExt cx="481067" cy="481067"/>
          </a:xfrm>
        </p:grpSpPr>
        <p:sp>
          <p:nvSpPr>
            <p:cNvPr id="150" name="Oval 14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2" name="Group 151"/>
          <p:cNvGrpSpPr/>
          <p:nvPr/>
        </p:nvGrpSpPr>
        <p:grpSpPr>
          <a:xfrm rot="16200000">
            <a:off x="3092255" y="1374090"/>
            <a:ext cx="451922" cy="451922"/>
            <a:chOff x="4751150" y="1380925"/>
            <a:chExt cx="481067" cy="481067"/>
          </a:xfrm>
        </p:grpSpPr>
        <p:sp>
          <p:nvSpPr>
            <p:cNvPr id="153" name="Oval 1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5" name="Group 154"/>
          <p:cNvGrpSpPr/>
          <p:nvPr/>
        </p:nvGrpSpPr>
        <p:grpSpPr>
          <a:xfrm rot="16200000">
            <a:off x="3133530" y="845346"/>
            <a:ext cx="390759" cy="390759"/>
            <a:chOff x="4751150" y="1380925"/>
            <a:chExt cx="481067" cy="481067"/>
          </a:xfrm>
        </p:grpSpPr>
        <p:sp>
          <p:nvSpPr>
            <p:cNvPr id="156" name="Oval 15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7" name="Oval 15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8" name="Group 157"/>
          <p:cNvGrpSpPr/>
          <p:nvPr/>
        </p:nvGrpSpPr>
        <p:grpSpPr>
          <a:xfrm rot="16200000">
            <a:off x="2964786" y="1385856"/>
            <a:ext cx="462129" cy="462129"/>
            <a:chOff x="4751150" y="1380925"/>
            <a:chExt cx="481067" cy="481067"/>
          </a:xfrm>
        </p:grpSpPr>
        <p:sp>
          <p:nvSpPr>
            <p:cNvPr id="159" name="Oval 15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1" name="Group 160"/>
          <p:cNvGrpSpPr/>
          <p:nvPr/>
        </p:nvGrpSpPr>
        <p:grpSpPr>
          <a:xfrm rot="16200000">
            <a:off x="3034104" y="868665"/>
            <a:ext cx="376092" cy="376092"/>
            <a:chOff x="4751150" y="1380925"/>
            <a:chExt cx="481067" cy="481067"/>
          </a:xfrm>
        </p:grpSpPr>
        <p:sp>
          <p:nvSpPr>
            <p:cNvPr id="162" name="Oval 16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4" name="Straight Connector 163"/>
          <p:cNvCxnSpPr>
            <a:stCxn id="163" idx="4"/>
            <a:endCxn id="160" idx="0"/>
          </p:cNvCxnSpPr>
          <p:nvPr/>
        </p:nvCxnSpPr>
        <p:spPr>
          <a:xfrm rot="16200000" flipH="1" flipV="1">
            <a:off x="2951348" y="1321361"/>
            <a:ext cx="515305" cy="263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3" idx="4"/>
            <a:endCxn id="154" idx="1"/>
          </p:cNvCxnSpPr>
          <p:nvPr/>
        </p:nvCxnSpPr>
        <p:spPr>
          <a:xfrm rot="16200000" flipH="1">
            <a:off x="3008587" y="1290422"/>
            <a:ext cx="506073" cy="7894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51" idx="1"/>
            <a:endCxn id="160" idx="4"/>
          </p:cNvCxnSpPr>
          <p:nvPr/>
        </p:nvCxnSpPr>
        <p:spPr>
          <a:xfrm rot="16200000" flipV="1">
            <a:off x="2960101" y="1877427"/>
            <a:ext cx="534825" cy="63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82" idx="1"/>
            <a:endCxn id="160" idx="4"/>
          </p:cNvCxnSpPr>
          <p:nvPr/>
        </p:nvCxnSpPr>
        <p:spPr>
          <a:xfrm rot="16200000" flipV="1">
            <a:off x="3019542" y="1817986"/>
            <a:ext cx="502585" cy="14996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85" idx="1"/>
            <a:endCxn id="151" idx="4"/>
          </p:cNvCxnSpPr>
          <p:nvPr/>
        </p:nvCxnSpPr>
        <p:spPr>
          <a:xfrm flipH="1" flipV="1">
            <a:off x="3277624" y="2221042"/>
            <a:ext cx="343567" cy="98711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endCxn id="163" idx="6"/>
          </p:cNvCxnSpPr>
          <p:nvPr/>
        </p:nvCxnSpPr>
        <p:spPr>
          <a:xfrm rot="16200000" flipH="1" flipV="1">
            <a:off x="3267375" y="1008736"/>
            <a:ext cx="22898" cy="730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154" idx="2"/>
            <a:endCxn id="160" idx="6"/>
          </p:cNvCxnSpPr>
          <p:nvPr/>
        </p:nvCxnSpPr>
        <p:spPr>
          <a:xfrm rot="16200000" flipH="1" flipV="1">
            <a:off x="3248871" y="1571786"/>
            <a:ext cx="16870" cy="733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82" idx="3"/>
            <a:endCxn id="151" idx="6"/>
          </p:cNvCxnSpPr>
          <p:nvPr/>
        </p:nvCxnSpPr>
        <p:spPr>
          <a:xfrm rot="16200000" flipH="1" flipV="1">
            <a:off x="3318213" y="2167347"/>
            <a:ext cx="13106" cy="421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 rot="16200000">
            <a:off x="3492860" y="391079"/>
            <a:ext cx="398898" cy="398898"/>
            <a:chOff x="4751150" y="1380925"/>
            <a:chExt cx="481067" cy="481067"/>
          </a:xfrm>
        </p:grpSpPr>
        <p:sp>
          <p:nvSpPr>
            <p:cNvPr id="174" name="Oval 1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6" name="Group 175"/>
          <p:cNvGrpSpPr/>
          <p:nvPr/>
        </p:nvGrpSpPr>
        <p:grpSpPr>
          <a:xfrm rot="16200000">
            <a:off x="3584247" y="888938"/>
            <a:ext cx="435019" cy="435019"/>
            <a:chOff x="4751150" y="1380925"/>
            <a:chExt cx="481067" cy="481067"/>
          </a:xfrm>
        </p:grpSpPr>
        <p:sp>
          <p:nvSpPr>
            <p:cNvPr id="177" name="Oval 1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9" name="Group 178"/>
          <p:cNvGrpSpPr/>
          <p:nvPr/>
        </p:nvGrpSpPr>
        <p:grpSpPr>
          <a:xfrm rot="16200000">
            <a:off x="3646265" y="1394129"/>
            <a:ext cx="554701" cy="554701"/>
            <a:chOff x="4751150" y="1380925"/>
            <a:chExt cx="481067" cy="481067"/>
          </a:xfrm>
        </p:grpSpPr>
        <p:sp>
          <p:nvSpPr>
            <p:cNvPr id="180" name="Oval 1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2" name="Group 181"/>
          <p:cNvGrpSpPr/>
          <p:nvPr/>
        </p:nvGrpSpPr>
        <p:grpSpPr>
          <a:xfrm rot="16200000">
            <a:off x="3555097" y="377067"/>
            <a:ext cx="398234" cy="398234"/>
            <a:chOff x="4751150" y="1380925"/>
            <a:chExt cx="481067" cy="481067"/>
          </a:xfrm>
        </p:grpSpPr>
        <p:sp>
          <p:nvSpPr>
            <p:cNvPr id="183" name="Oval 18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4" name="Oval 18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5" name="Group 184"/>
          <p:cNvGrpSpPr/>
          <p:nvPr/>
        </p:nvGrpSpPr>
        <p:grpSpPr>
          <a:xfrm rot="16200000">
            <a:off x="3657560" y="866221"/>
            <a:ext cx="437599" cy="437599"/>
            <a:chOff x="4751150" y="1380925"/>
            <a:chExt cx="481067" cy="481067"/>
          </a:xfrm>
        </p:grpSpPr>
        <p:sp>
          <p:nvSpPr>
            <p:cNvPr id="186" name="Oval 18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7" name="Oval 18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8" name="Group 187"/>
          <p:cNvGrpSpPr/>
          <p:nvPr/>
        </p:nvGrpSpPr>
        <p:grpSpPr>
          <a:xfrm rot="16200000">
            <a:off x="3739027" y="1383613"/>
            <a:ext cx="545511" cy="545511"/>
            <a:chOff x="4751150" y="1380925"/>
            <a:chExt cx="481067" cy="481067"/>
          </a:xfrm>
        </p:grpSpPr>
        <p:sp>
          <p:nvSpPr>
            <p:cNvPr id="189" name="Oval 18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0" name="Oval 1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91" name="Straight Connector 190"/>
          <p:cNvCxnSpPr>
            <a:stCxn id="184" idx="3"/>
            <a:endCxn id="175" idx="6"/>
          </p:cNvCxnSpPr>
          <p:nvPr/>
        </p:nvCxnSpPr>
        <p:spPr>
          <a:xfrm rot="16200000" flipV="1">
            <a:off x="3726033" y="578173"/>
            <a:ext cx="740" cy="254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>
            <a:stCxn id="187" idx="3"/>
            <a:endCxn id="178" idx="6"/>
          </p:cNvCxnSpPr>
          <p:nvPr/>
        </p:nvCxnSpPr>
        <p:spPr>
          <a:xfrm rot="16200000" flipH="1" flipV="1">
            <a:off x="3839996" y="1086661"/>
            <a:ext cx="4852" cy="3472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90" idx="2"/>
            <a:endCxn id="181" idx="6"/>
          </p:cNvCxnSpPr>
          <p:nvPr/>
        </p:nvCxnSpPr>
        <p:spPr>
          <a:xfrm rot="16200000" flipH="1" flipV="1">
            <a:off x="3960389" y="1649309"/>
            <a:ext cx="15111" cy="292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>
            <a:stCxn id="184" idx="5"/>
            <a:endCxn id="187" idx="1"/>
          </p:cNvCxnSpPr>
          <p:nvPr/>
        </p:nvCxnSpPr>
        <p:spPr>
          <a:xfrm rot="16200000" flipH="1">
            <a:off x="3575953" y="784615"/>
            <a:ext cx="477176" cy="9048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87" idx="4"/>
            <a:endCxn id="190" idx="0"/>
          </p:cNvCxnSpPr>
          <p:nvPr/>
        </p:nvCxnSpPr>
        <p:spPr>
          <a:xfrm rot="16200000" flipH="1">
            <a:off x="3684729" y="1300091"/>
            <a:ext cx="518682" cy="1354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>
            <a:stCxn id="190" idx="4"/>
            <a:endCxn id="91" idx="0"/>
          </p:cNvCxnSpPr>
          <p:nvPr/>
        </p:nvCxnSpPr>
        <p:spPr>
          <a:xfrm>
            <a:off x="4011783" y="1685592"/>
            <a:ext cx="210064" cy="114218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175" idx="4"/>
            <a:endCxn id="187" idx="2"/>
          </p:cNvCxnSpPr>
          <p:nvPr/>
        </p:nvCxnSpPr>
        <p:spPr>
          <a:xfrm rot="16200000" flipH="1">
            <a:off x="3536051" y="768155"/>
            <a:ext cx="473123" cy="16060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78" idx="5"/>
            <a:endCxn id="190" idx="2"/>
          </p:cNvCxnSpPr>
          <p:nvPr/>
        </p:nvCxnSpPr>
        <p:spPr>
          <a:xfrm rot="16200000" flipH="1">
            <a:off x="3633676" y="1307485"/>
            <a:ext cx="533442" cy="164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oup 198"/>
          <p:cNvGrpSpPr/>
          <p:nvPr/>
        </p:nvGrpSpPr>
        <p:grpSpPr>
          <a:xfrm rot="16200000">
            <a:off x="4373631" y="118896"/>
            <a:ext cx="406466" cy="397075"/>
            <a:chOff x="4751150" y="1380925"/>
            <a:chExt cx="481067" cy="481067"/>
          </a:xfrm>
        </p:grpSpPr>
        <p:sp>
          <p:nvSpPr>
            <p:cNvPr id="200" name="Oval 19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2" name="Group 201"/>
          <p:cNvGrpSpPr/>
          <p:nvPr/>
        </p:nvGrpSpPr>
        <p:grpSpPr>
          <a:xfrm rot="16200000">
            <a:off x="4446249" y="106515"/>
            <a:ext cx="391390" cy="391390"/>
            <a:chOff x="4751150" y="1380925"/>
            <a:chExt cx="481067" cy="481067"/>
          </a:xfrm>
        </p:grpSpPr>
        <p:sp>
          <p:nvSpPr>
            <p:cNvPr id="203" name="Oval 20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4" name="Oval 20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5" name="Group 204"/>
          <p:cNvGrpSpPr/>
          <p:nvPr/>
        </p:nvGrpSpPr>
        <p:grpSpPr>
          <a:xfrm rot="16200000">
            <a:off x="4448890" y="621929"/>
            <a:ext cx="487133" cy="487133"/>
            <a:chOff x="4751150" y="1380925"/>
            <a:chExt cx="481067" cy="481067"/>
          </a:xfrm>
        </p:grpSpPr>
        <p:sp>
          <p:nvSpPr>
            <p:cNvPr id="206" name="Oval 2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8" name="Group 207"/>
          <p:cNvGrpSpPr/>
          <p:nvPr/>
        </p:nvGrpSpPr>
        <p:grpSpPr>
          <a:xfrm rot="16200000">
            <a:off x="4524923" y="1491784"/>
            <a:ext cx="562471" cy="562471"/>
            <a:chOff x="4751150" y="1380925"/>
            <a:chExt cx="481067" cy="481067"/>
          </a:xfrm>
        </p:grpSpPr>
        <p:sp>
          <p:nvSpPr>
            <p:cNvPr id="209" name="Oval 2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1" name="Group 210"/>
          <p:cNvGrpSpPr/>
          <p:nvPr/>
        </p:nvGrpSpPr>
        <p:grpSpPr>
          <a:xfrm rot="16200000">
            <a:off x="4536540" y="600981"/>
            <a:ext cx="483937" cy="483937"/>
            <a:chOff x="4751150" y="1380925"/>
            <a:chExt cx="481067" cy="481067"/>
          </a:xfrm>
        </p:grpSpPr>
        <p:sp>
          <p:nvSpPr>
            <p:cNvPr id="212" name="Oval 21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3" name="Oval 21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4" name="Group 213"/>
          <p:cNvGrpSpPr/>
          <p:nvPr/>
        </p:nvGrpSpPr>
        <p:grpSpPr>
          <a:xfrm rot="16200000">
            <a:off x="4621586" y="1465567"/>
            <a:ext cx="564544" cy="564544"/>
            <a:chOff x="4751150" y="1380925"/>
            <a:chExt cx="481067" cy="481067"/>
          </a:xfrm>
        </p:grpSpPr>
        <p:sp>
          <p:nvSpPr>
            <p:cNvPr id="215" name="Oval 21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6" name="Oval 21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17" name="Straight Connector 216"/>
          <p:cNvCxnSpPr>
            <a:stCxn id="201" idx="4"/>
            <a:endCxn id="213" idx="1"/>
          </p:cNvCxnSpPr>
          <p:nvPr/>
        </p:nvCxnSpPr>
        <p:spPr>
          <a:xfrm rot="16200000" flipH="1">
            <a:off x="4425815" y="490256"/>
            <a:ext cx="485411" cy="1833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>
            <a:stCxn id="207" idx="4"/>
            <a:endCxn id="216" idx="1"/>
          </p:cNvCxnSpPr>
          <p:nvPr/>
        </p:nvCxnSpPr>
        <p:spPr>
          <a:xfrm rot="16200000" flipH="1">
            <a:off x="4370033" y="1214014"/>
            <a:ext cx="834862" cy="19001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>
            <a:stCxn id="201" idx="6"/>
            <a:endCxn id="204" idx="3"/>
          </p:cNvCxnSpPr>
          <p:nvPr/>
        </p:nvCxnSpPr>
        <p:spPr>
          <a:xfrm rot="16200000">
            <a:off x="4612428" y="302743"/>
            <a:ext cx="396" cy="2898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>
            <a:stCxn id="207" idx="7"/>
            <a:endCxn id="213" idx="2"/>
          </p:cNvCxnSpPr>
          <p:nvPr/>
        </p:nvCxnSpPr>
        <p:spPr>
          <a:xfrm rot="16200000">
            <a:off x="4729699" y="824158"/>
            <a:ext cx="4094" cy="4167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stCxn id="210" idx="7"/>
            <a:endCxn id="216" idx="2"/>
          </p:cNvCxnSpPr>
          <p:nvPr/>
        </p:nvCxnSpPr>
        <p:spPr>
          <a:xfrm rot="16200000">
            <a:off x="4848602" y="1726701"/>
            <a:ext cx="3874" cy="461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>
            <a:stCxn id="204" idx="4"/>
            <a:endCxn id="213" idx="0"/>
          </p:cNvCxnSpPr>
          <p:nvPr/>
        </p:nvCxnSpPr>
        <p:spPr>
          <a:xfrm rot="16200000" flipH="1">
            <a:off x="4463302" y="501818"/>
            <a:ext cx="493847" cy="13656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>
            <a:stCxn id="213" idx="4"/>
            <a:endCxn id="216" idx="0"/>
          </p:cNvCxnSpPr>
          <p:nvPr/>
        </p:nvCxnSpPr>
        <p:spPr>
          <a:xfrm rot="16200000" flipH="1">
            <a:off x="4416822" y="1230560"/>
            <a:ext cx="848723" cy="1253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>
            <a:stCxn id="216" idx="4"/>
            <a:endCxn id="97" idx="0"/>
          </p:cNvCxnSpPr>
          <p:nvPr/>
        </p:nvCxnSpPr>
        <p:spPr>
          <a:xfrm>
            <a:off x="4903858" y="1778082"/>
            <a:ext cx="34338" cy="94855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Group 224"/>
          <p:cNvGrpSpPr/>
          <p:nvPr/>
        </p:nvGrpSpPr>
        <p:grpSpPr>
          <a:xfrm rot="16200000">
            <a:off x="5551998" y="249094"/>
            <a:ext cx="406466" cy="397075"/>
            <a:chOff x="4751150" y="1380925"/>
            <a:chExt cx="481067" cy="481067"/>
          </a:xfrm>
        </p:grpSpPr>
        <p:sp>
          <p:nvSpPr>
            <p:cNvPr id="226" name="Oval 22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27" name="Oval 22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28" name="Group 227"/>
          <p:cNvGrpSpPr/>
          <p:nvPr/>
        </p:nvGrpSpPr>
        <p:grpSpPr>
          <a:xfrm rot="16200000">
            <a:off x="5454963" y="256285"/>
            <a:ext cx="406466" cy="397075"/>
            <a:chOff x="4751150" y="1380925"/>
            <a:chExt cx="481067" cy="481067"/>
          </a:xfrm>
        </p:grpSpPr>
        <p:sp>
          <p:nvSpPr>
            <p:cNvPr id="229" name="Oval 22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Oval 22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1" name="Group 230"/>
          <p:cNvGrpSpPr/>
          <p:nvPr/>
        </p:nvGrpSpPr>
        <p:grpSpPr>
          <a:xfrm rot="16200000">
            <a:off x="5511368" y="1015099"/>
            <a:ext cx="488393" cy="477108"/>
            <a:chOff x="4751150" y="1380925"/>
            <a:chExt cx="481067" cy="481067"/>
          </a:xfrm>
        </p:grpSpPr>
        <p:sp>
          <p:nvSpPr>
            <p:cNvPr id="232" name="Oval 23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3" name="Oval 23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4" name="Group 233"/>
          <p:cNvGrpSpPr/>
          <p:nvPr/>
        </p:nvGrpSpPr>
        <p:grpSpPr>
          <a:xfrm rot="16200000">
            <a:off x="5423612" y="1015363"/>
            <a:ext cx="488393" cy="477108"/>
            <a:chOff x="4751150" y="1380925"/>
            <a:chExt cx="481067" cy="481067"/>
          </a:xfrm>
        </p:grpSpPr>
        <p:sp>
          <p:nvSpPr>
            <p:cNvPr id="235" name="Oval 23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6" name="Oval 23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7" name="Group 236"/>
          <p:cNvGrpSpPr/>
          <p:nvPr/>
        </p:nvGrpSpPr>
        <p:grpSpPr>
          <a:xfrm rot="16200000">
            <a:off x="5448361" y="1690858"/>
            <a:ext cx="545414" cy="545414"/>
            <a:chOff x="4751150" y="1380925"/>
            <a:chExt cx="481067" cy="481067"/>
          </a:xfrm>
        </p:grpSpPr>
        <p:sp>
          <p:nvSpPr>
            <p:cNvPr id="238" name="Oval 23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9" name="Oval 23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40" name="Group 239"/>
          <p:cNvGrpSpPr/>
          <p:nvPr/>
        </p:nvGrpSpPr>
        <p:grpSpPr>
          <a:xfrm rot="16200000">
            <a:off x="5361160" y="1683669"/>
            <a:ext cx="544492" cy="544492"/>
            <a:chOff x="4751150" y="1380925"/>
            <a:chExt cx="481067" cy="481067"/>
          </a:xfrm>
        </p:grpSpPr>
        <p:sp>
          <p:nvSpPr>
            <p:cNvPr id="241" name="Oval 24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2" name="Oval 24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3" name="Straight Connector 242"/>
          <p:cNvCxnSpPr>
            <a:stCxn id="230" idx="4"/>
            <a:endCxn id="236" idx="0"/>
          </p:cNvCxnSpPr>
          <p:nvPr/>
        </p:nvCxnSpPr>
        <p:spPr>
          <a:xfrm rot="16200000" flipH="1">
            <a:off x="5287423" y="847369"/>
            <a:ext cx="751158" cy="96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36" idx="4"/>
            <a:endCxn id="242" idx="0"/>
          </p:cNvCxnSpPr>
          <p:nvPr/>
        </p:nvCxnSpPr>
        <p:spPr>
          <a:xfrm rot="16200000" flipH="1" flipV="1">
            <a:off x="5327274" y="1586212"/>
            <a:ext cx="646665" cy="3440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stCxn id="242" idx="4"/>
            <a:endCxn id="103" idx="0"/>
          </p:cNvCxnSpPr>
          <p:nvPr/>
        </p:nvCxnSpPr>
        <p:spPr>
          <a:xfrm>
            <a:off x="5633406" y="1985083"/>
            <a:ext cx="60848" cy="78601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30" idx="6"/>
          </p:cNvCxnSpPr>
          <p:nvPr/>
        </p:nvCxnSpPr>
        <p:spPr>
          <a:xfrm rot="16200000" flipH="1">
            <a:off x="5704735" y="429553"/>
            <a:ext cx="1" cy="5053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>
            <a:stCxn id="230" idx="4"/>
            <a:endCxn id="233" idx="1"/>
          </p:cNvCxnSpPr>
          <p:nvPr/>
        </p:nvCxnSpPr>
        <p:spPr>
          <a:xfrm rot="16200000" flipH="1">
            <a:off x="5318565" y="816227"/>
            <a:ext cx="758556" cy="792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>
            <a:stCxn id="236" idx="6"/>
            <a:endCxn id="233" idx="2"/>
          </p:cNvCxnSpPr>
          <p:nvPr/>
        </p:nvCxnSpPr>
        <p:spPr>
          <a:xfrm rot="16200000">
            <a:off x="5711553" y="1235465"/>
            <a:ext cx="264" cy="3663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>
            <a:stCxn id="242" idx="6"/>
            <a:endCxn id="239" idx="2"/>
          </p:cNvCxnSpPr>
          <p:nvPr/>
        </p:nvCxnSpPr>
        <p:spPr>
          <a:xfrm rot="16200000" flipH="1">
            <a:off x="5673387" y="1945102"/>
            <a:ext cx="7651" cy="2927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36" idx="5"/>
            <a:endCxn id="239" idx="1"/>
          </p:cNvCxnSpPr>
          <p:nvPr/>
        </p:nvCxnSpPr>
        <p:spPr>
          <a:xfrm rot="16200000" flipH="1">
            <a:off x="5357900" y="1600398"/>
            <a:ext cx="670487" cy="145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 rot="16200000">
            <a:off x="6347873" y="1533059"/>
            <a:ext cx="406466" cy="397075"/>
            <a:chOff x="4751150" y="1380925"/>
            <a:chExt cx="481067" cy="481067"/>
          </a:xfrm>
        </p:grpSpPr>
        <p:sp>
          <p:nvSpPr>
            <p:cNvPr id="252" name="Oval 2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4" name="Group 253"/>
          <p:cNvGrpSpPr/>
          <p:nvPr/>
        </p:nvGrpSpPr>
        <p:grpSpPr>
          <a:xfrm rot="16200000">
            <a:off x="6298685" y="2244282"/>
            <a:ext cx="603053" cy="589121"/>
            <a:chOff x="4751150" y="1380925"/>
            <a:chExt cx="481067" cy="481067"/>
          </a:xfrm>
        </p:grpSpPr>
        <p:sp>
          <p:nvSpPr>
            <p:cNvPr id="255" name="Oval 2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7" name="Group 256"/>
          <p:cNvGrpSpPr/>
          <p:nvPr/>
        </p:nvGrpSpPr>
        <p:grpSpPr>
          <a:xfrm rot="16200000">
            <a:off x="5795375" y="3059424"/>
            <a:ext cx="835550" cy="816246"/>
            <a:chOff x="4751150" y="1380925"/>
            <a:chExt cx="481067" cy="481067"/>
          </a:xfrm>
        </p:grpSpPr>
        <p:sp>
          <p:nvSpPr>
            <p:cNvPr id="258" name="Oval 25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0" name="Group 259"/>
          <p:cNvGrpSpPr/>
          <p:nvPr/>
        </p:nvGrpSpPr>
        <p:grpSpPr>
          <a:xfrm rot="16200000">
            <a:off x="6428538" y="1540054"/>
            <a:ext cx="406466" cy="397075"/>
            <a:chOff x="4751150" y="1380925"/>
            <a:chExt cx="481067" cy="481067"/>
          </a:xfrm>
        </p:grpSpPr>
        <p:sp>
          <p:nvSpPr>
            <p:cNvPr id="261" name="Oval 26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2" name="Oval 26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3" name="Group 262"/>
          <p:cNvGrpSpPr/>
          <p:nvPr/>
        </p:nvGrpSpPr>
        <p:grpSpPr>
          <a:xfrm rot="16200000">
            <a:off x="6408217" y="2265058"/>
            <a:ext cx="603053" cy="589121"/>
            <a:chOff x="4751150" y="1380925"/>
            <a:chExt cx="481067" cy="481067"/>
          </a:xfrm>
        </p:grpSpPr>
        <p:sp>
          <p:nvSpPr>
            <p:cNvPr id="264" name="Oval 26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5" name="Oval 26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6" name="Group 265"/>
          <p:cNvGrpSpPr/>
          <p:nvPr/>
        </p:nvGrpSpPr>
        <p:grpSpPr>
          <a:xfrm rot="16200000">
            <a:off x="5920622" y="3124983"/>
            <a:ext cx="835550" cy="816246"/>
            <a:chOff x="4751150" y="1380925"/>
            <a:chExt cx="481067" cy="481067"/>
          </a:xfrm>
        </p:grpSpPr>
        <p:sp>
          <p:nvSpPr>
            <p:cNvPr id="267" name="Oval 26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8" name="Oval 26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69" name="Straight Connector 268"/>
          <p:cNvCxnSpPr>
            <a:stCxn id="262" idx="4"/>
            <a:endCxn id="265" idx="0"/>
          </p:cNvCxnSpPr>
          <p:nvPr/>
        </p:nvCxnSpPr>
        <p:spPr>
          <a:xfrm rot="16200000" flipH="1">
            <a:off x="6287283" y="2104852"/>
            <a:ext cx="766948" cy="7797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>
            <a:stCxn id="265" idx="4"/>
            <a:endCxn id="268" idx="7"/>
          </p:cNvCxnSpPr>
          <p:nvPr/>
        </p:nvCxnSpPr>
        <p:spPr>
          <a:xfrm rot="16200000" flipH="1" flipV="1">
            <a:off x="6084765" y="2876474"/>
            <a:ext cx="909529" cy="3404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>
            <a:stCxn id="268" idx="4"/>
            <a:endCxn id="109" idx="7"/>
          </p:cNvCxnSpPr>
          <p:nvPr/>
        </p:nvCxnSpPr>
        <p:spPr>
          <a:xfrm flipH="1">
            <a:off x="5561508" y="3577866"/>
            <a:ext cx="776888" cy="800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>
            <a:stCxn id="253" idx="4"/>
            <a:endCxn id="265" idx="1"/>
          </p:cNvCxnSpPr>
          <p:nvPr/>
        </p:nvCxnSpPr>
        <p:spPr>
          <a:xfrm rot="16200000" flipH="1">
            <a:off x="6227564" y="2076911"/>
            <a:ext cx="783405" cy="13632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>
            <a:stCxn id="256" idx="5"/>
            <a:endCxn id="268" idx="0"/>
          </p:cNvCxnSpPr>
          <p:nvPr/>
        </p:nvCxnSpPr>
        <p:spPr>
          <a:xfrm rot="16200000" flipH="1" flipV="1">
            <a:off x="6017134" y="2882949"/>
            <a:ext cx="926657" cy="2841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>
            <a:stCxn id="253" idx="6"/>
            <a:endCxn id="262" idx="2"/>
          </p:cNvCxnSpPr>
          <p:nvPr/>
        </p:nvCxnSpPr>
        <p:spPr>
          <a:xfrm rot="16200000" flipH="1">
            <a:off x="6587940" y="1716032"/>
            <a:ext cx="6995" cy="3812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256" idx="6"/>
            <a:endCxn id="265" idx="2"/>
          </p:cNvCxnSpPr>
          <p:nvPr/>
        </p:nvCxnSpPr>
        <p:spPr>
          <a:xfrm rot="16200000" flipH="1">
            <a:off x="6644589" y="2526024"/>
            <a:ext cx="20776" cy="464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59" idx="5"/>
            <a:endCxn id="268" idx="2"/>
          </p:cNvCxnSpPr>
          <p:nvPr/>
        </p:nvCxnSpPr>
        <p:spPr>
          <a:xfrm rot="16200000" flipH="1">
            <a:off x="6252415" y="3490850"/>
            <a:ext cx="33909" cy="506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9" name="Group 308"/>
          <p:cNvGrpSpPr/>
          <p:nvPr/>
        </p:nvGrpSpPr>
        <p:grpSpPr>
          <a:xfrm rot="16200000">
            <a:off x="3774800" y="2908964"/>
            <a:ext cx="292123" cy="292123"/>
            <a:chOff x="4751150" y="1380925"/>
            <a:chExt cx="481067" cy="481067"/>
          </a:xfrm>
        </p:grpSpPr>
        <p:sp>
          <p:nvSpPr>
            <p:cNvPr id="310" name="Oval 30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1" name="Oval 31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2" name="Group 311"/>
          <p:cNvGrpSpPr/>
          <p:nvPr/>
        </p:nvGrpSpPr>
        <p:grpSpPr>
          <a:xfrm rot="16200000">
            <a:off x="4430239" y="2684904"/>
            <a:ext cx="292123" cy="292123"/>
            <a:chOff x="4751150" y="1380925"/>
            <a:chExt cx="481067" cy="481067"/>
          </a:xfrm>
        </p:grpSpPr>
        <p:sp>
          <p:nvSpPr>
            <p:cNvPr id="313" name="Oval 31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4" name="Oval 31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5" name="Group 314"/>
          <p:cNvGrpSpPr/>
          <p:nvPr/>
        </p:nvGrpSpPr>
        <p:grpSpPr>
          <a:xfrm rot="16200000">
            <a:off x="5147642" y="2655754"/>
            <a:ext cx="292123" cy="292123"/>
            <a:chOff x="4751150" y="1380925"/>
            <a:chExt cx="481067" cy="481067"/>
          </a:xfrm>
        </p:grpSpPr>
        <p:sp>
          <p:nvSpPr>
            <p:cNvPr id="316" name="Oval 31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7" name="Oval 31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18" name="Straight Connector 317"/>
          <p:cNvCxnSpPr>
            <a:stCxn id="283" idx="5"/>
            <a:endCxn id="311" idx="1"/>
          </p:cNvCxnSpPr>
          <p:nvPr/>
        </p:nvCxnSpPr>
        <p:spPr>
          <a:xfrm>
            <a:off x="3769783" y="2605066"/>
            <a:ext cx="140012" cy="43889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/>
          <p:cNvCxnSpPr>
            <a:stCxn id="280" idx="4"/>
            <a:endCxn id="314" idx="0"/>
          </p:cNvCxnSpPr>
          <p:nvPr/>
        </p:nvCxnSpPr>
        <p:spPr>
          <a:xfrm>
            <a:off x="4538092" y="2434000"/>
            <a:ext cx="38208" cy="38131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/>
          <p:cNvCxnSpPr>
            <a:stCxn id="286" idx="4"/>
            <a:endCxn id="317" idx="0"/>
          </p:cNvCxnSpPr>
          <p:nvPr/>
        </p:nvCxnSpPr>
        <p:spPr>
          <a:xfrm flipH="1">
            <a:off x="5293703" y="2413819"/>
            <a:ext cx="29840" cy="37234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Group 323"/>
          <p:cNvGrpSpPr/>
          <p:nvPr/>
        </p:nvGrpSpPr>
        <p:grpSpPr>
          <a:xfrm rot="16200000">
            <a:off x="5176641" y="4232975"/>
            <a:ext cx="437210" cy="437210"/>
            <a:chOff x="4751150" y="1380925"/>
            <a:chExt cx="481067" cy="481067"/>
          </a:xfrm>
        </p:grpSpPr>
        <p:sp>
          <p:nvSpPr>
            <p:cNvPr id="325" name="Oval 32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26" name="Oval 32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27" name="Straight Connector 326"/>
          <p:cNvCxnSpPr>
            <a:stCxn id="311" idx="5"/>
            <a:endCxn id="118" idx="0"/>
          </p:cNvCxnSpPr>
          <p:nvPr/>
        </p:nvCxnSpPr>
        <p:spPr>
          <a:xfrm>
            <a:off x="3931927" y="3066091"/>
            <a:ext cx="375607" cy="1433469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>
            <a:stCxn id="314" idx="4"/>
            <a:endCxn id="6" idx="0"/>
          </p:cNvCxnSpPr>
          <p:nvPr/>
        </p:nvCxnSpPr>
        <p:spPr>
          <a:xfrm>
            <a:off x="4576300" y="2846614"/>
            <a:ext cx="303825" cy="161821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stCxn id="317" idx="4"/>
            <a:endCxn id="326" idx="0"/>
          </p:cNvCxnSpPr>
          <p:nvPr/>
        </p:nvCxnSpPr>
        <p:spPr>
          <a:xfrm>
            <a:off x="5293703" y="2817464"/>
            <a:ext cx="101543" cy="161069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>
            <a:stCxn id="311" idx="7"/>
            <a:endCxn id="314" idx="2"/>
          </p:cNvCxnSpPr>
          <p:nvPr/>
        </p:nvCxnSpPr>
        <p:spPr>
          <a:xfrm flipV="1">
            <a:off x="3931927" y="2830965"/>
            <a:ext cx="628724" cy="21299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/>
          <p:cNvCxnSpPr>
            <a:stCxn id="314" idx="6"/>
            <a:endCxn id="317" idx="1"/>
          </p:cNvCxnSpPr>
          <p:nvPr/>
        </p:nvCxnSpPr>
        <p:spPr>
          <a:xfrm flipV="1">
            <a:off x="4591949" y="2790749"/>
            <a:ext cx="690688" cy="4021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280" idx="6"/>
            <a:endCxn id="286" idx="2"/>
          </p:cNvCxnSpPr>
          <p:nvPr/>
        </p:nvCxnSpPr>
        <p:spPr>
          <a:xfrm flipV="1">
            <a:off x="4554549" y="2397362"/>
            <a:ext cx="752536" cy="2018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>
            <a:stCxn id="317" idx="6"/>
            <a:endCxn id="103" idx="2"/>
          </p:cNvCxnSpPr>
          <p:nvPr/>
        </p:nvCxnSpPr>
        <p:spPr>
          <a:xfrm>
            <a:off x="5309352" y="2801815"/>
            <a:ext cx="346398" cy="7782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/>
          <p:cNvCxnSpPr>
            <a:stCxn id="311" idx="0"/>
            <a:endCxn id="280" idx="3"/>
          </p:cNvCxnSpPr>
          <p:nvPr/>
        </p:nvCxnSpPr>
        <p:spPr>
          <a:xfrm flipV="1">
            <a:off x="3920861" y="2429180"/>
            <a:ext cx="605593" cy="61019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/>
          <p:cNvCxnSpPr>
            <a:stCxn id="314" idx="0"/>
            <a:endCxn id="286" idx="3"/>
          </p:cNvCxnSpPr>
          <p:nvPr/>
        </p:nvCxnSpPr>
        <p:spPr>
          <a:xfrm flipV="1">
            <a:off x="4576300" y="2408999"/>
            <a:ext cx="735605" cy="40631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/>
          <p:cNvCxnSpPr>
            <a:stCxn id="118" idx="7"/>
            <a:endCxn id="314" idx="4"/>
          </p:cNvCxnSpPr>
          <p:nvPr/>
        </p:nvCxnSpPr>
        <p:spPr>
          <a:xfrm flipV="1">
            <a:off x="4341095" y="2846614"/>
            <a:ext cx="235205" cy="166684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>
            <a:stCxn id="6" idx="0"/>
            <a:endCxn id="317" idx="3"/>
          </p:cNvCxnSpPr>
          <p:nvPr/>
        </p:nvCxnSpPr>
        <p:spPr>
          <a:xfrm flipV="1">
            <a:off x="4880125" y="2812881"/>
            <a:ext cx="402512" cy="165194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/>
          <p:cNvCxnSpPr>
            <a:stCxn id="85" idx="7"/>
            <a:endCxn id="311" idx="3"/>
          </p:cNvCxnSpPr>
          <p:nvPr/>
        </p:nvCxnSpPr>
        <p:spPr>
          <a:xfrm flipV="1">
            <a:off x="3675421" y="3066091"/>
            <a:ext cx="234374" cy="14206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/>
          <p:cNvCxnSpPr>
            <a:stCxn id="326" idx="2"/>
            <a:endCxn id="6" idx="6"/>
          </p:cNvCxnSpPr>
          <p:nvPr/>
        </p:nvCxnSpPr>
        <p:spPr>
          <a:xfrm flipH="1">
            <a:off x="4921679" y="4451580"/>
            <a:ext cx="450145" cy="5480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/>
          <p:cNvCxnSpPr>
            <a:stCxn id="109" idx="3"/>
            <a:endCxn id="326" idx="6"/>
          </p:cNvCxnSpPr>
          <p:nvPr/>
        </p:nvCxnSpPr>
        <p:spPr>
          <a:xfrm flipH="1">
            <a:off x="5418667" y="4444853"/>
            <a:ext cx="76165" cy="672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TextBox 375"/>
          <p:cNvSpPr txBox="1"/>
          <p:nvPr/>
        </p:nvSpPr>
        <p:spPr>
          <a:xfrm>
            <a:off x="3050519" y="94060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</a:t>
            </a:r>
            <a:endParaRPr lang="fr-CH" sz="1000" b="1" dirty="0"/>
          </a:p>
        </p:txBody>
      </p:sp>
      <p:sp>
        <p:nvSpPr>
          <p:cNvPr id="377" name="TextBox 376"/>
          <p:cNvSpPr txBox="1"/>
          <p:nvPr/>
        </p:nvSpPr>
        <p:spPr>
          <a:xfrm>
            <a:off x="3259911" y="90438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2</a:t>
            </a:r>
            <a:endParaRPr lang="fr-CH" dirty="0"/>
          </a:p>
        </p:txBody>
      </p:sp>
      <p:sp>
        <p:nvSpPr>
          <p:cNvPr id="378" name="TextBox 377"/>
          <p:cNvSpPr txBox="1"/>
          <p:nvPr/>
        </p:nvSpPr>
        <p:spPr>
          <a:xfrm>
            <a:off x="3016352" y="148919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</a:t>
            </a:r>
            <a:endParaRPr lang="fr-CH" sz="1000" b="1" dirty="0"/>
          </a:p>
        </p:txBody>
      </p:sp>
      <p:sp>
        <p:nvSpPr>
          <p:cNvPr id="379" name="TextBox 378"/>
          <p:cNvSpPr txBox="1"/>
          <p:nvPr/>
        </p:nvSpPr>
        <p:spPr>
          <a:xfrm>
            <a:off x="3248865" y="145002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</a:t>
            </a:r>
            <a:endParaRPr lang="fr-CH" sz="1000" b="1" dirty="0"/>
          </a:p>
        </p:txBody>
      </p:sp>
      <p:sp>
        <p:nvSpPr>
          <p:cNvPr id="380" name="TextBox 379"/>
          <p:cNvSpPr txBox="1"/>
          <p:nvPr/>
        </p:nvSpPr>
        <p:spPr>
          <a:xfrm>
            <a:off x="3078288" y="206450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5</a:t>
            </a:r>
            <a:endParaRPr lang="fr-CH" sz="1000" b="1" dirty="0"/>
          </a:p>
        </p:txBody>
      </p:sp>
      <p:sp>
        <p:nvSpPr>
          <p:cNvPr id="381" name="TextBox 380"/>
          <p:cNvSpPr txBox="1"/>
          <p:nvPr/>
        </p:nvSpPr>
        <p:spPr>
          <a:xfrm>
            <a:off x="3308209" y="200302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6</a:t>
            </a:r>
            <a:endParaRPr lang="fr-CH" sz="1000" b="1" dirty="0"/>
          </a:p>
        </p:txBody>
      </p:sp>
      <p:sp>
        <p:nvSpPr>
          <p:cNvPr id="384" name="TextBox 383"/>
          <p:cNvSpPr txBox="1"/>
          <p:nvPr/>
        </p:nvSpPr>
        <p:spPr>
          <a:xfrm>
            <a:off x="3433929" y="311989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7</a:t>
            </a:r>
            <a:endParaRPr lang="fr-CH" sz="1000" b="1" dirty="0"/>
          </a:p>
        </p:txBody>
      </p:sp>
      <p:sp>
        <p:nvSpPr>
          <p:cNvPr id="385" name="TextBox 384"/>
          <p:cNvSpPr txBox="1"/>
          <p:nvPr/>
        </p:nvSpPr>
        <p:spPr>
          <a:xfrm>
            <a:off x="3507982" y="48119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8</a:t>
            </a:r>
            <a:endParaRPr lang="fr-CH" sz="1000" b="1" dirty="0"/>
          </a:p>
        </p:txBody>
      </p:sp>
      <p:sp>
        <p:nvSpPr>
          <p:cNvPr id="386" name="TextBox 385"/>
          <p:cNvSpPr txBox="1"/>
          <p:nvPr/>
        </p:nvSpPr>
        <p:spPr>
          <a:xfrm>
            <a:off x="3689886" y="42882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9</a:t>
            </a:r>
            <a:endParaRPr lang="fr-CH" sz="1000" b="1" dirty="0"/>
          </a:p>
        </p:txBody>
      </p:sp>
      <p:sp>
        <p:nvSpPr>
          <p:cNvPr id="387" name="TextBox 386"/>
          <p:cNvSpPr txBox="1"/>
          <p:nvPr/>
        </p:nvSpPr>
        <p:spPr>
          <a:xfrm>
            <a:off x="3551650" y="99586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10</a:t>
            </a:r>
            <a:endParaRPr lang="fr-CH" sz="1000" b="1" dirty="0"/>
          </a:p>
        </p:txBody>
      </p:sp>
      <p:sp>
        <p:nvSpPr>
          <p:cNvPr id="388" name="TextBox 387"/>
          <p:cNvSpPr txBox="1"/>
          <p:nvPr/>
        </p:nvSpPr>
        <p:spPr>
          <a:xfrm>
            <a:off x="3811309" y="93448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11</a:t>
            </a:r>
            <a:endParaRPr lang="fr-CH" sz="1000" b="1" dirty="0"/>
          </a:p>
        </p:txBody>
      </p:sp>
      <p:sp>
        <p:nvSpPr>
          <p:cNvPr id="389" name="TextBox 388"/>
          <p:cNvSpPr txBox="1"/>
          <p:nvPr/>
        </p:nvSpPr>
        <p:spPr>
          <a:xfrm>
            <a:off x="3674285" y="157123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12</a:t>
            </a:r>
            <a:endParaRPr lang="fr-CH" sz="1000" b="1" dirty="0"/>
          </a:p>
        </p:txBody>
      </p:sp>
      <p:sp>
        <p:nvSpPr>
          <p:cNvPr id="390" name="TextBox 389"/>
          <p:cNvSpPr txBox="1"/>
          <p:nvPr/>
        </p:nvSpPr>
        <p:spPr>
          <a:xfrm>
            <a:off x="3949606" y="15111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13</a:t>
            </a:r>
            <a:endParaRPr lang="fr-CH" sz="1000" b="1" dirty="0"/>
          </a:p>
        </p:txBody>
      </p:sp>
      <p:sp>
        <p:nvSpPr>
          <p:cNvPr id="391" name="TextBox 390"/>
          <p:cNvSpPr txBox="1"/>
          <p:nvPr/>
        </p:nvSpPr>
        <p:spPr>
          <a:xfrm>
            <a:off x="3970906" y="277005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14</a:t>
            </a:r>
            <a:endParaRPr lang="fr-CH" sz="1000" b="1" dirty="0"/>
          </a:p>
        </p:txBody>
      </p:sp>
      <p:sp>
        <p:nvSpPr>
          <p:cNvPr id="392" name="TextBox 391"/>
          <p:cNvSpPr txBox="1"/>
          <p:nvPr/>
        </p:nvSpPr>
        <p:spPr>
          <a:xfrm>
            <a:off x="4332634" y="20106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15</a:t>
            </a:r>
            <a:endParaRPr lang="fr-CH" sz="1000" b="1" dirty="0"/>
          </a:p>
        </p:txBody>
      </p:sp>
      <p:sp>
        <p:nvSpPr>
          <p:cNvPr id="393" name="TextBox 392"/>
          <p:cNvSpPr txBox="1"/>
          <p:nvPr/>
        </p:nvSpPr>
        <p:spPr>
          <a:xfrm>
            <a:off x="4572249" y="15551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16</a:t>
            </a:r>
            <a:endParaRPr lang="fr-CH" sz="1000" b="1" dirty="0"/>
          </a:p>
        </p:txBody>
      </p:sp>
      <p:sp>
        <p:nvSpPr>
          <p:cNvPr id="394" name="TextBox 393"/>
          <p:cNvSpPr txBox="1"/>
          <p:nvPr/>
        </p:nvSpPr>
        <p:spPr>
          <a:xfrm>
            <a:off x="4433136" y="7496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17</a:t>
            </a:r>
            <a:endParaRPr lang="fr-CH" sz="1000" b="1" dirty="0"/>
          </a:p>
        </p:txBody>
      </p:sp>
      <p:sp>
        <p:nvSpPr>
          <p:cNvPr id="395" name="TextBox 394"/>
          <p:cNvSpPr txBox="1"/>
          <p:nvPr/>
        </p:nvSpPr>
        <p:spPr>
          <a:xfrm>
            <a:off x="4715777" y="69974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18</a:t>
            </a:r>
            <a:endParaRPr lang="fr-CH" sz="1000" b="1" dirty="0"/>
          </a:p>
        </p:txBody>
      </p:sp>
      <p:sp>
        <p:nvSpPr>
          <p:cNvPr id="396" name="TextBox 395"/>
          <p:cNvSpPr txBox="1"/>
          <p:nvPr/>
        </p:nvSpPr>
        <p:spPr>
          <a:xfrm>
            <a:off x="4545187" y="16596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19</a:t>
            </a:r>
            <a:endParaRPr lang="fr-CH" sz="1000" b="1" dirty="0"/>
          </a:p>
        </p:txBody>
      </p:sp>
      <p:sp>
        <p:nvSpPr>
          <p:cNvPr id="397" name="TextBox 396"/>
          <p:cNvSpPr txBox="1"/>
          <p:nvPr/>
        </p:nvSpPr>
        <p:spPr>
          <a:xfrm>
            <a:off x="4842828" y="161409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20</a:t>
            </a:r>
            <a:endParaRPr lang="fr-CH" sz="1000" b="1" dirty="0"/>
          </a:p>
        </p:txBody>
      </p:sp>
      <p:sp>
        <p:nvSpPr>
          <p:cNvPr id="398" name="TextBox 397"/>
          <p:cNvSpPr txBox="1"/>
          <p:nvPr/>
        </p:nvSpPr>
        <p:spPr>
          <a:xfrm>
            <a:off x="4675155" y="26178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21</a:t>
            </a:r>
            <a:endParaRPr lang="fr-CH" sz="1000" b="1" dirty="0"/>
          </a:p>
        </p:txBody>
      </p:sp>
      <p:sp>
        <p:nvSpPr>
          <p:cNvPr id="399" name="TextBox 398"/>
          <p:cNvSpPr txBox="1"/>
          <p:nvPr/>
        </p:nvSpPr>
        <p:spPr>
          <a:xfrm>
            <a:off x="5407211" y="3453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22</a:t>
            </a:r>
            <a:endParaRPr lang="fr-CH" sz="1000" b="1" dirty="0"/>
          </a:p>
        </p:txBody>
      </p:sp>
      <p:sp>
        <p:nvSpPr>
          <p:cNvPr id="400" name="TextBox 399"/>
          <p:cNvSpPr txBox="1"/>
          <p:nvPr/>
        </p:nvSpPr>
        <p:spPr>
          <a:xfrm>
            <a:off x="5413748" y="11275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24</a:t>
            </a:r>
            <a:endParaRPr lang="fr-CH" sz="1000" b="1" dirty="0"/>
          </a:p>
        </p:txBody>
      </p:sp>
      <p:sp>
        <p:nvSpPr>
          <p:cNvPr id="401" name="TextBox 400"/>
          <p:cNvSpPr txBox="1"/>
          <p:nvPr/>
        </p:nvSpPr>
        <p:spPr>
          <a:xfrm>
            <a:off x="5691849" y="32150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23</a:t>
            </a:r>
            <a:endParaRPr lang="fr-CH" sz="1000" b="1" dirty="0"/>
          </a:p>
        </p:txBody>
      </p:sp>
      <p:sp>
        <p:nvSpPr>
          <p:cNvPr id="403" name="TextBox 402"/>
          <p:cNvSpPr txBox="1"/>
          <p:nvPr/>
        </p:nvSpPr>
        <p:spPr>
          <a:xfrm>
            <a:off x="5693954" y="112375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25</a:t>
            </a:r>
            <a:endParaRPr lang="fr-CH" sz="1000" b="1" dirty="0"/>
          </a:p>
        </p:txBody>
      </p:sp>
      <p:sp>
        <p:nvSpPr>
          <p:cNvPr id="404" name="TextBox 403"/>
          <p:cNvSpPr txBox="1"/>
          <p:nvPr/>
        </p:nvSpPr>
        <p:spPr>
          <a:xfrm>
            <a:off x="5372863" y="182826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26</a:t>
            </a:r>
            <a:endParaRPr lang="fr-CH" sz="1000" b="1" dirty="0"/>
          </a:p>
        </p:txBody>
      </p:sp>
      <p:sp>
        <p:nvSpPr>
          <p:cNvPr id="405" name="TextBox 404"/>
          <p:cNvSpPr txBox="1"/>
          <p:nvPr/>
        </p:nvSpPr>
        <p:spPr>
          <a:xfrm>
            <a:off x="5667506" y="184752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27</a:t>
            </a:r>
            <a:endParaRPr lang="fr-CH" sz="1000" b="1" dirty="0"/>
          </a:p>
        </p:txBody>
      </p:sp>
      <p:sp>
        <p:nvSpPr>
          <p:cNvPr id="406" name="TextBox 405"/>
          <p:cNvSpPr txBox="1"/>
          <p:nvPr/>
        </p:nvSpPr>
        <p:spPr>
          <a:xfrm>
            <a:off x="5446181" y="259657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28</a:t>
            </a:r>
            <a:endParaRPr lang="fr-CH" sz="1000" b="1" dirty="0"/>
          </a:p>
        </p:txBody>
      </p:sp>
      <p:sp>
        <p:nvSpPr>
          <p:cNvPr id="407" name="TextBox 406"/>
          <p:cNvSpPr txBox="1"/>
          <p:nvPr/>
        </p:nvSpPr>
        <p:spPr>
          <a:xfrm>
            <a:off x="6296597" y="16198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29</a:t>
            </a:r>
            <a:endParaRPr lang="fr-CH" sz="1000" b="1" dirty="0"/>
          </a:p>
        </p:txBody>
      </p:sp>
      <p:sp>
        <p:nvSpPr>
          <p:cNvPr id="408" name="TextBox 407"/>
          <p:cNvSpPr txBox="1"/>
          <p:nvPr/>
        </p:nvSpPr>
        <p:spPr>
          <a:xfrm>
            <a:off x="6565220" y="160956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30</a:t>
            </a:r>
            <a:endParaRPr lang="fr-CH" sz="1000" b="1" dirty="0"/>
          </a:p>
        </p:txBody>
      </p:sp>
      <p:sp>
        <p:nvSpPr>
          <p:cNvPr id="409" name="TextBox 408"/>
          <p:cNvSpPr txBox="1"/>
          <p:nvPr/>
        </p:nvSpPr>
        <p:spPr>
          <a:xfrm>
            <a:off x="6338865" y="239820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31</a:t>
            </a:r>
            <a:endParaRPr lang="fr-CH" sz="1000" b="1" dirty="0"/>
          </a:p>
        </p:txBody>
      </p:sp>
      <p:sp>
        <p:nvSpPr>
          <p:cNvPr id="410" name="TextBox 409"/>
          <p:cNvSpPr txBox="1"/>
          <p:nvPr/>
        </p:nvSpPr>
        <p:spPr>
          <a:xfrm>
            <a:off x="6648701" y="24384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32</a:t>
            </a:r>
            <a:endParaRPr lang="fr-CH" sz="1000" b="1" dirty="0"/>
          </a:p>
        </p:txBody>
      </p:sp>
      <p:sp>
        <p:nvSpPr>
          <p:cNvPr id="411" name="TextBox 410"/>
          <p:cNvSpPr txBox="1"/>
          <p:nvPr/>
        </p:nvSpPr>
        <p:spPr>
          <a:xfrm>
            <a:off x="5964732" y="326608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33</a:t>
            </a:r>
            <a:endParaRPr lang="fr-CH" sz="1000" b="1" dirty="0"/>
          </a:p>
        </p:txBody>
      </p:sp>
      <p:sp>
        <p:nvSpPr>
          <p:cNvPr id="412" name="TextBox 411"/>
          <p:cNvSpPr txBox="1"/>
          <p:nvPr/>
        </p:nvSpPr>
        <p:spPr>
          <a:xfrm>
            <a:off x="6296350" y="346865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34</a:t>
            </a:r>
            <a:endParaRPr lang="fr-CH" sz="1000" b="1" dirty="0"/>
          </a:p>
        </p:txBody>
      </p:sp>
      <p:sp>
        <p:nvSpPr>
          <p:cNvPr id="413" name="TextBox 412"/>
          <p:cNvSpPr txBox="1"/>
          <p:nvPr/>
        </p:nvSpPr>
        <p:spPr>
          <a:xfrm>
            <a:off x="5377031" y="41929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35</a:t>
            </a:r>
            <a:endParaRPr lang="fr-CH" sz="1000" b="1" dirty="0"/>
          </a:p>
        </p:txBody>
      </p:sp>
      <p:sp>
        <p:nvSpPr>
          <p:cNvPr id="414" name="TextBox 413"/>
          <p:cNvSpPr txBox="1"/>
          <p:nvPr/>
        </p:nvSpPr>
        <p:spPr>
          <a:xfrm>
            <a:off x="3566513" y="240988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36</a:t>
            </a:r>
            <a:endParaRPr lang="fr-CH" sz="1000" b="1" dirty="0"/>
          </a:p>
        </p:txBody>
      </p:sp>
      <p:sp>
        <p:nvSpPr>
          <p:cNvPr id="415" name="TextBox 414"/>
          <p:cNvSpPr txBox="1"/>
          <p:nvPr/>
        </p:nvSpPr>
        <p:spPr>
          <a:xfrm>
            <a:off x="4361117" y="222243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37</a:t>
            </a:r>
            <a:endParaRPr lang="fr-CH" sz="1000" b="1" dirty="0"/>
          </a:p>
        </p:txBody>
      </p:sp>
      <p:sp>
        <p:nvSpPr>
          <p:cNvPr id="416" name="TextBox 415"/>
          <p:cNvSpPr txBox="1"/>
          <p:nvPr/>
        </p:nvSpPr>
        <p:spPr>
          <a:xfrm>
            <a:off x="5165410" y="21970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38</a:t>
            </a:r>
            <a:endParaRPr lang="fr-CH" sz="1000" b="1" dirty="0"/>
          </a:p>
        </p:txBody>
      </p:sp>
      <p:sp>
        <p:nvSpPr>
          <p:cNvPr id="417" name="TextBox 416"/>
          <p:cNvSpPr txBox="1"/>
          <p:nvPr/>
        </p:nvSpPr>
        <p:spPr>
          <a:xfrm>
            <a:off x="3687605" y="29090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39</a:t>
            </a:r>
            <a:endParaRPr lang="fr-CH" sz="1000" b="1" dirty="0"/>
          </a:p>
        </p:txBody>
      </p:sp>
      <p:sp>
        <p:nvSpPr>
          <p:cNvPr id="418" name="TextBox 417"/>
          <p:cNvSpPr txBox="1"/>
          <p:nvPr/>
        </p:nvSpPr>
        <p:spPr>
          <a:xfrm>
            <a:off x="4351561" y="265510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40</a:t>
            </a:r>
            <a:endParaRPr lang="fr-CH" sz="1000" b="1" dirty="0"/>
          </a:p>
        </p:txBody>
      </p:sp>
      <p:sp>
        <p:nvSpPr>
          <p:cNvPr id="419" name="TextBox 418"/>
          <p:cNvSpPr txBox="1"/>
          <p:nvPr/>
        </p:nvSpPr>
        <p:spPr>
          <a:xfrm>
            <a:off x="5069552" y="26026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41</a:t>
            </a:r>
            <a:endParaRPr lang="fr-CH" sz="1000" b="1" dirty="0"/>
          </a:p>
        </p:txBody>
      </p:sp>
      <p:sp>
        <p:nvSpPr>
          <p:cNvPr id="420" name="TextBox 419"/>
          <p:cNvSpPr txBox="1"/>
          <p:nvPr/>
        </p:nvSpPr>
        <p:spPr>
          <a:xfrm>
            <a:off x="4034785" y="44005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42</a:t>
            </a:r>
            <a:endParaRPr lang="fr-CH" sz="1000" b="1" dirty="0"/>
          </a:p>
        </p:txBody>
      </p:sp>
      <p:sp>
        <p:nvSpPr>
          <p:cNvPr id="421" name="TextBox 420"/>
          <p:cNvSpPr txBox="1"/>
          <p:nvPr/>
        </p:nvSpPr>
        <p:spPr>
          <a:xfrm>
            <a:off x="4606010" y="429092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43</a:t>
            </a:r>
            <a:endParaRPr lang="fr-CH" sz="1000" b="1" dirty="0"/>
          </a:p>
        </p:txBody>
      </p:sp>
      <p:sp>
        <p:nvSpPr>
          <p:cNvPr id="422" name="TextBox 421"/>
          <p:cNvSpPr txBox="1"/>
          <p:nvPr/>
        </p:nvSpPr>
        <p:spPr>
          <a:xfrm>
            <a:off x="5146087" y="42640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44</a:t>
            </a:r>
            <a:endParaRPr lang="fr-CH" sz="1000" b="1" dirty="0"/>
          </a:p>
        </p:txBody>
      </p:sp>
      <p:sp>
        <p:nvSpPr>
          <p:cNvPr id="424" name="TextBox 423"/>
          <p:cNvSpPr txBox="1"/>
          <p:nvPr/>
        </p:nvSpPr>
        <p:spPr>
          <a:xfrm>
            <a:off x="4076430" y="504761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45</a:t>
            </a:r>
            <a:endParaRPr lang="fr-CH" sz="1000" b="1" dirty="0"/>
          </a:p>
        </p:txBody>
      </p:sp>
      <p:sp>
        <p:nvSpPr>
          <p:cNvPr id="425" name="TextBox 424"/>
          <p:cNvSpPr txBox="1"/>
          <p:nvPr/>
        </p:nvSpPr>
        <p:spPr>
          <a:xfrm>
            <a:off x="5172706" y="49814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46</a:t>
            </a:r>
            <a:endParaRPr lang="fr-CH" sz="1000" b="1" dirty="0"/>
          </a:p>
        </p:txBody>
      </p:sp>
      <p:sp>
        <p:nvSpPr>
          <p:cNvPr id="426" name="TextBox 425"/>
          <p:cNvSpPr txBox="1"/>
          <p:nvPr/>
        </p:nvSpPr>
        <p:spPr>
          <a:xfrm>
            <a:off x="4095159" y="60151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47</a:t>
            </a:r>
            <a:endParaRPr lang="fr-CH" sz="1000" b="1" dirty="0"/>
          </a:p>
        </p:txBody>
      </p:sp>
      <p:sp>
        <p:nvSpPr>
          <p:cNvPr id="427" name="TextBox 426"/>
          <p:cNvSpPr txBox="1"/>
          <p:nvPr/>
        </p:nvSpPr>
        <p:spPr>
          <a:xfrm>
            <a:off x="5172706" y="616197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48</a:t>
            </a:r>
            <a:endParaRPr lang="fr-CH" sz="1000" b="1" dirty="0"/>
          </a:p>
        </p:txBody>
      </p:sp>
      <p:grpSp>
        <p:nvGrpSpPr>
          <p:cNvPr id="288" name="Group 287"/>
          <p:cNvGrpSpPr/>
          <p:nvPr/>
        </p:nvGrpSpPr>
        <p:grpSpPr>
          <a:xfrm>
            <a:off x="4377811" y="3807027"/>
            <a:ext cx="919655" cy="919656"/>
            <a:chOff x="4965921" y="5753295"/>
            <a:chExt cx="919655" cy="919656"/>
          </a:xfrm>
        </p:grpSpPr>
        <p:sp>
          <p:nvSpPr>
            <p:cNvPr id="289" name="Oval 288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0" name="Oval 289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291" name="TextBox 290"/>
          <p:cNvSpPr txBox="1"/>
          <p:nvPr/>
        </p:nvSpPr>
        <p:spPr>
          <a:xfrm>
            <a:off x="4575214" y="39919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49</a:t>
            </a:r>
            <a:endParaRPr lang="fr-CH" sz="1000" b="1" dirty="0"/>
          </a:p>
        </p:txBody>
      </p:sp>
    </p:spTree>
    <p:extLst>
      <p:ext uri="{BB962C8B-B14F-4D97-AF65-F5344CB8AC3E}">
        <p14:creationId xmlns:p14="http://schemas.microsoft.com/office/powerpoint/2010/main" val="241720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580583" y="1484847"/>
            <a:ext cx="3544437" cy="330437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703257" y="2515265"/>
            <a:ext cx="1331337" cy="124116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364753" y="3137037"/>
            <a:ext cx="4020668" cy="0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69751" y="2139576"/>
            <a:ext cx="3709694" cy="997461"/>
          </a:xfrm>
          <a:prstGeom prst="lin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370735" y="1515950"/>
            <a:ext cx="354157" cy="163303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Oval 25"/>
          <p:cNvSpPr/>
          <p:nvPr/>
        </p:nvSpPr>
        <p:spPr>
          <a:xfrm>
            <a:off x="2236695" y="2096524"/>
            <a:ext cx="2232211" cy="208102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3742117" y="1526110"/>
            <a:ext cx="3759978" cy="1007726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7368926" y="2513411"/>
            <a:ext cx="133169" cy="614052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5770532" y="462140"/>
            <a:ext cx="490376" cy="226115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283019" y="429222"/>
            <a:ext cx="0" cy="2698241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Oval 54"/>
          <p:cNvSpPr/>
          <p:nvPr/>
        </p:nvSpPr>
        <p:spPr>
          <a:xfrm>
            <a:off x="5656396" y="3095200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245077" y="3104173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33125" y="423293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7328646" y="3092221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319490" y="3094592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742285" y="2672819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0909" r="-9091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500" r="-8929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6362943" y="223988"/>
                <a:ext cx="2426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943" y="223988"/>
                <a:ext cx="24263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30000" r="-30000" b="-30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6304480" y="3145999"/>
                <a:ext cx="1966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480" y="3145999"/>
                <a:ext cx="19665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8125" r="-31250" b="-65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5662079" y="3128070"/>
                <a:ext cx="2162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079" y="3128070"/>
                <a:ext cx="21627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0000" r="-17143" b="-1639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5597887" y="2246709"/>
                <a:ext cx="2441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887" y="2246709"/>
                <a:ext cx="24410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0000" r="-30000" b="-30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5648618" y="1653082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618" y="1653082"/>
                <a:ext cx="241733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30769" r="-30769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Oval 79"/>
          <p:cNvSpPr/>
          <p:nvPr/>
        </p:nvSpPr>
        <p:spPr>
          <a:xfrm>
            <a:off x="5877685" y="2061134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5885082" y="2793564"/>
                <a:ext cx="2444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009ED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>
                  <a:solidFill>
                    <a:srgbClr val="009ED6"/>
                  </a:solidFill>
                </a:endParaRPr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082" y="2793564"/>
                <a:ext cx="244491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29268" r="-24390" b="-983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472191" y="2672819"/>
                <a:ext cx="2375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191" y="2672819"/>
                <a:ext cx="237501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30769" r="-25641" b="-2623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115100" y="2191519"/>
                <a:ext cx="2968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100" y="2191519"/>
                <a:ext cx="296876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2245" r="-12245" b="-166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/>
          <p:cNvCxnSpPr/>
          <p:nvPr/>
        </p:nvCxnSpPr>
        <p:spPr>
          <a:xfrm flipH="1">
            <a:off x="5697043" y="2748613"/>
            <a:ext cx="72442" cy="334044"/>
          </a:xfrm>
          <a:prstGeom prst="lin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747365" y="3137940"/>
            <a:ext cx="503407" cy="0"/>
          </a:xfrm>
          <a:prstGeom prst="lin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33604" y="1526110"/>
            <a:ext cx="0" cy="161988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13366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474" y="1700831"/>
            <a:ext cx="2053878" cy="2448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352" y="1639871"/>
            <a:ext cx="2353471" cy="232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703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448394" y="4351132"/>
            <a:ext cx="783647" cy="783647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5" name="Group 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8" name="Straight Connector 7"/>
              <p:cNvCxnSpPr>
                <a:stCxn id="7" idx="0"/>
                <a:endCxn id="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2"/>
                <a:endCxn id="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Oval 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" name="Straight Connector 9"/>
          <p:cNvCxnSpPr>
            <a:stCxn id="118" idx="1"/>
            <a:endCxn id="85" idx="1"/>
          </p:cNvCxnSpPr>
          <p:nvPr/>
        </p:nvCxnSpPr>
        <p:spPr>
          <a:xfrm rot="16200000" flipV="1">
            <a:off x="3435730" y="3713230"/>
            <a:ext cx="1224697" cy="5654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91" idx="3"/>
            <a:endCxn id="85" idx="7"/>
          </p:cNvCxnSpPr>
          <p:nvPr/>
        </p:nvCxnSpPr>
        <p:spPr>
          <a:xfrm rot="16200000" flipH="1" flipV="1">
            <a:off x="3874008" y="3022293"/>
            <a:ext cx="303183" cy="41941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97" idx="3"/>
            <a:endCxn id="91" idx="6"/>
          </p:cNvCxnSpPr>
          <p:nvPr/>
        </p:nvCxnSpPr>
        <p:spPr>
          <a:xfrm rot="16200000" flipV="1">
            <a:off x="4598898" y="2754779"/>
            <a:ext cx="15349" cy="61292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03" idx="2"/>
            <a:endCxn id="97" idx="6"/>
          </p:cNvCxnSpPr>
          <p:nvPr/>
        </p:nvCxnSpPr>
        <p:spPr>
          <a:xfrm rot="16200000" flipH="1" flipV="1">
            <a:off x="5302848" y="2706691"/>
            <a:ext cx="10152" cy="66092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6" idx="7"/>
            <a:endCxn id="109" idx="2"/>
          </p:cNvCxnSpPr>
          <p:nvPr/>
        </p:nvCxnSpPr>
        <p:spPr>
          <a:xfrm rot="16200000">
            <a:off x="5039663" y="4328232"/>
            <a:ext cx="215276" cy="55480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2"/>
            <a:endCxn id="118" idx="6"/>
          </p:cNvCxnSpPr>
          <p:nvPr/>
        </p:nvCxnSpPr>
        <p:spPr>
          <a:xfrm rot="16200000" flipV="1">
            <a:off x="4550556" y="4495275"/>
            <a:ext cx="103398" cy="39196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9" idx="0"/>
            <a:endCxn id="43" idx="0"/>
          </p:cNvCxnSpPr>
          <p:nvPr/>
        </p:nvCxnSpPr>
        <p:spPr>
          <a:xfrm rot="16200000" flipV="1">
            <a:off x="4110489" y="5772155"/>
            <a:ext cx="627805" cy="155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9" idx="2"/>
            <a:endCxn id="67" idx="2"/>
          </p:cNvCxnSpPr>
          <p:nvPr/>
        </p:nvCxnSpPr>
        <p:spPr>
          <a:xfrm rot="16200000" flipH="1">
            <a:off x="4839081" y="5672917"/>
            <a:ext cx="56856" cy="98085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1" idx="4"/>
            <a:endCxn id="67" idx="0"/>
          </p:cNvCxnSpPr>
          <p:nvPr/>
        </p:nvCxnSpPr>
        <p:spPr>
          <a:xfrm rot="16200000" flipH="1" flipV="1">
            <a:off x="5078196" y="5776576"/>
            <a:ext cx="694936" cy="4365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1" idx="0"/>
            <a:endCxn id="109" idx="4"/>
          </p:cNvCxnSpPr>
          <p:nvPr/>
        </p:nvCxnSpPr>
        <p:spPr>
          <a:xfrm rot="16200000">
            <a:off x="5063914" y="4940814"/>
            <a:ext cx="803607" cy="3644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5" idx="4"/>
            <a:endCxn id="178" idx="1"/>
          </p:cNvCxnSpPr>
          <p:nvPr/>
        </p:nvCxnSpPr>
        <p:spPr>
          <a:xfrm>
            <a:off x="4025599" y="966643"/>
            <a:ext cx="10084" cy="46651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8" idx="4"/>
            <a:endCxn id="181" idx="1"/>
          </p:cNvCxnSpPr>
          <p:nvPr/>
        </p:nvCxnSpPr>
        <p:spPr>
          <a:xfrm>
            <a:off x="4051036" y="1470226"/>
            <a:ext cx="13648" cy="50944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1" idx="0"/>
            <a:endCxn id="181" idx="4"/>
          </p:cNvCxnSpPr>
          <p:nvPr/>
        </p:nvCxnSpPr>
        <p:spPr>
          <a:xfrm flipH="1" flipV="1">
            <a:off x="4084260" y="2026930"/>
            <a:ext cx="177889" cy="98867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1" idx="4"/>
            <a:endCxn id="207" idx="1"/>
          </p:cNvCxnSpPr>
          <p:nvPr/>
        </p:nvCxnSpPr>
        <p:spPr>
          <a:xfrm flipH="1">
            <a:off x="4785744" y="674989"/>
            <a:ext cx="15695" cy="55601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07" idx="4"/>
            <a:endCxn id="210" idx="0"/>
          </p:cNvCxnSpPr>
          <p:nvPr/>
        </p:nvCxnSpPr>
        <p:spPr>
          <a:xfrm flipH="1">
            <a:off x="4793590" y="1272505"/>
            <a:ext cx="9345" cy="7445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0" idx="4"/>
            <a:endCxn id="97" idx="0"/>
          </p:cNvCxnSpPr>
          <p:nvPr/>
        </p:nvCxnSpPr>
        <p:spPr>
          <a:xfrm>
            <a:off x="4793590" y="2073155"/>
            <a:ext cx="146131" cy="9313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9" idx="7"/>
            <a:endCxn id="259" idx="3"/>
          </p:cNvCxnSpPr>
          <p:nvPr/>
        </p:nvCxnSpPr>
        <p:spPr>
          <a:xfrm rot="16200000">
            <a:off x="5420843" y="3768339"/>
            <a:ext cx="792754" cy="5827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6" idx="4"/>
            <a:endCxn id="259" idx="7"/>
          </p:cNvCxnSpPr>
          <p:nvPr/>
        </p:nvCxnSpPr>
        <p:spPr>
          <a:xfrm rot="16200000" flipH="1" flipV="1">
            <a:off x="5929303" y="3035659"/>
            <a:ext cx="805637" cy="3317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256" idx="0"/>
          </p:cNvCxnSpPr>
          <p:nvPr/>
        </p:nvCxnSpPr>
        <p:spPr>
          <a:xfrm rot="16200000" flipH="1">
            <a:off x="6112907" y="2353431"/>
            <a:ext cx="724478" cy="457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18" idx="4"/>
            <a:endCxn id="43" idx="0"/>
          </p:cNvCxnSpPr>
          <p:nvPr/>
        </p:nvCxnSpPr>
        <p:spPr>
          <a:xfrm rot="16200000" flipH="1">
            <a:off x="4005210" y="5040621"/>
            <a:ext cx="775252" cy="615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6" idx="4"/>
            <a:endCxn id="43" idx="7"/>
          </p:cNvCxnSpPr>
          <p:nvPr/>
        </p:nvCxnSpPr>
        <p:spPr>
          <a:xfrm rot="16200000" flipH="1" flipV="1">
            <a:off x="4304200" y="4936205"/>
            <a:ext cx="687286" cy="38474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6" idx="4"/>
            <a:endCxn id="51" idx="1"/>
          </p:cNvCxnSpPr>
          <p:nvPr/>
        </p:nvCxnSpPr>
        <p:spPr>
          <a:xfrm rot="16200000" flipH="1">
            <a:off x="4833377" y="4791774"/>
            <a:ext cx="589101" cy="57542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7" idx="1"/>
            <a:endCxn id="43" idx="5"/>
          </p:cNvCxnSpPr>
          <p:nvPr/>
        </p:nvCxnSpPr>
        <p:spPr>
          <a:xfrm rot="16200000" flipV="1">
            <a:off x="4601730" y="5389667"/>
            <a:ext cx="623388" cy="91591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1" idx="3"/>
            <a:endCxn id="43" idx="6"/>
          </p:cNvCxnSpPr>
          <p:nvPr/>
        </p:nvCxnSpPr>
        <p:spPr>
          <a:xfrm rot="16200000" flipH="1" flipV="1">
            <a:off x="4908985" y="4997421"/>
            <a:ext cx="66332" cy="94697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 rot="16200000">
            <a:off x="5969847" y="1540050"/>
            <a:ext cx="316230" cy="316230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003166" y="5083625"/>
            <a:ext cx="840901" cy="840901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42" name="Group 41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5" name="Straight Connector 44"/>
              <p:cNvCxnSpPr>
                <a:stCxn id="44" idx="0"/>
                <a:endCxn id="44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44" idx="2"/>
                <a:endCxn id="44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Oval 42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7" name="Group 46"/>
          <p:cNvGrpSpPr/>
          <p:nvPr/>
        </p:nvGrpSpPr>
        <p:grpSpPr>
          <a:xfrm rot="16200000">
            <a:off x="5027043" y="4985440"/>
            <a:ext cx="840901" cy="840901"/>
            <a:chOff x="7709273" y="3503503"/>
            <a:chExt cx="840901" cy="840901"/>
          </a:xfrm>
        </p:grpSpPr>
        <p:grpSp>
          <p:nvGrpSpPr>
            <p:cNvPr id="48" name="Group 47"/>
            <p:cNvGrpSpPr/>
            <p:nvPr/>
          </p:nvGrpSpPr>
          <p:grpSpPr>
            <a:xfrm rot="5400000">
              <a:off x="7709273" y="3503503"/>
              <a:ext cx="840901" cy="84090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50" name="Group 4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3" name="Straight Connector 52"/>
                <p:cNvCxnSpPr>
                  <a:stCxn id="52" idx="0"/>
                  <a:endCxn id="5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>
                  <a:stCxn id="52" idx="2"/>
                  <a:endCxn id="5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" name="Oval 5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7946868" y="3782350"/>
              <a:ext cx="370382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25</a:t>
              </a:r>
              <a:endParaRPr lang="fr-CH" dirty="0"/>
            </a:p>
          </p:txBody>
        </p:sp>
      </p:grpSp>
      <p:grpSp>
        <p:nvGrpSpPr>
          <p:cNvPr id="55" name="Group 54"/>
          <p:cNvGrpSpPr/>
          <p:nvPr/>
        </p:nvGrpSpPr>
        <p:grpSpPr>
          <a:xfrm rot="16200000">
            <a:off x="3976371" y="5686121"/>
            <a:ext cx="897592" cy="897592"/>
            <a:chOff x="6785390" y="2710819"/>
            <a:chExt cx="897592" cy="897592"/>
          </a:xfrm>
        </p:grpSpPr>
        <p:grpSp>
          <p:nvGrpSpPr>
            <p:cNvPr id="56" name="Group 55"/>
            <p:cNvGrpSpPr/>
            <p:nvPr/>
          </p:nvGrpSpPr>
          <p:grpSpPr>
            <a:xfrm rot="5400000">
              <a:off x="6785390" y="2710819"/>
              <a:ext cx="897592" cy="89759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58" name="Group 5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0" name="Oval 5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1" name="Straight Connector 60"/>
                <p:cNvCxnSpPr>
                  <a:stCxn id="60" idx="0"/>
                  <a:endCxn id="6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>
                  <a:stCxn id="60" idx="2"/>
                  <a:endCxn id="6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9" name="Oval 5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7067168" y="3032369"/>
              <a:ext cx="371868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26</a:t>
              </a:r>
              <a:endParaRPr lang="fr-CH" dirty="0"/>
            </a:p>
          </p:txBody>
        </p:sp>
      </p:grpSp>
      <p:grpSp>
        <p:nvGrpSpPr>
          <p:cNvPr id="63" name="Group 62"/>
          <p:cNvGrpSpPr/>
          <p:nvPr/>
        </p:nvGrpSpPr>
        <p:grpSpPr>
          <a:xfrm rot="16200000">
            <a:off x="4975439" y="5763375"/>
            <a:ext cx="856794" cy="856793"/>
            <a:chOff x="6796080" y="3458871"/>
            <a:chExt cx="856794" cy="856793"/>
          </a:xfrm>
        </p:grpSpPr>
        <p:grpSp>
          <p:nvGrpSpPr>
            <p:cNvPr id="64" name="Group 63"/>
            <p:cNvGrpSpPr/>
            <p:nvPr/>
          </p:nvGrpSpPr>
          <p:grpSpPr>
            <a:xfrm rot="5400000">
              <a:off x="6796080" y="3458871"/>
              <a:ext cx="856793" cy="85679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66" name="Group 6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8" name="Oval 6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9" name="Straight Connector 68"/>
                <p:cNvCxnSpPr>
                  <a:stCxn id="68" idx="0"/>
                  <a:endCxn id="6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>
                  <a:stCxn id="68" idx="2"/>
                  <a:endCxn id="6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" name="Oval 6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7062148" y="3745271"/>
              <a:ext cx="397346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27</a:t>
              </a:r>
              <a:endParaRPr lang="fr-CH" dirty="0"/>
            </a:p>
          </p:txBody>
        </p:sp>
      </p:grpSp>
      <p:cxnSp>
        <p:nvCxnSpPr>
          <p:cNvPr id="71" name="Straight Connector 70"/>
          <p:cNvCxnSpPr>
            <a:stCxn id="6" idx="1"/>
            <a:endCxn id="85" idx="0"/>
          </p:cNvCxnSpPr>
          <p:nvPr/>
        </p:nvCxnSpPr>
        <p:spPr>
          <a:xfrm rot="16200000" flipV="1">
            <a:off x="3630510" y="3533248"/>
            <a:ext cx="1340143" cy="101990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6" idx="1"/>
            <a:endCxn id="91" idx="5"/>
          </p:cNvCxnSpPr>
          <p:nvPr/>
        </p:nvCxnSpPr>
        <p:spPr>
          <a:xfrm rot="16200000" flipV="1">
            <a:off x="3733331" y="3636070"/>
            <a:ext cx="1632862" cy="52154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109" idx="1"/>
            <a:endCxn id="97" idx="4"/>
          </p:cNvCxnSpPr>
          <p:nvPr/>
        </p:nvCxnSpPr>
        <p:spPr>
          <a:xfrm rot="16200000" flipV="1">
            <a:off x="4502819" y="3516872"/>
            <a:ext cx="1376136" cy="50233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6" idx="0"/>
            <a:endCxn id="97" idx="3"/>
          </p:cNvCxnSpPr>
          <p:nvPr/>
        </p:nvCxnSpPr>
        <p:spPr>
          <a:xfrm rot="16200000">
            <a:off x="4060595" y="3848536"/>
            <a:ext cx="1632060" cy="7281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91" idx="2"/>
            <a:endCxn id="127" idx="7"/>
          </p:cNvCxnSpPr>
          <p:nvPr/>
        </p:nvCxnSpPr>
        <p:spPr>
          <a:xfrm rot="16200000" flipV="1">
            <a:off x="3933902" y="2763281"/>
            <a:ext cx="256997" cy="32357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91" idx="0"/>
            <a:endCxn id="135" idx="1"/>
          </p:cNvCxnSpPr>
          <p:nvPr/>
        </p:nvCxnSpPr>
        <p:spPr>
          <a:xfrm rot="16200000">
            <a:off x="4225284" y="2686764"/>
            <a:ext cx="365705" cy="29197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35" idx="2"/>
            <a:endCxn id="97" idx="0"/>
          </p:cNvCxnSpPr>
          <p:nvPr/>
        </p:nvCxnSpPr>
        <p:spPr>
          <a:xfrm rot="16200000" flipH="1">
            <a:off x="4572880" y="2637643"/>
            <a:ext cx="343489" cy="39019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143" idx="2"/>
            <a:endCxn id="97" idx="6"/>
          </p:cNvCxnSpPr>
          <p:nvPr/>
        </p:nvCxnSpPr>
        <p:spPr>
          <a:xfrm rot="16200000" flipH="1" flipV="1">
            <a:off x="4901196" y="2727982"/>
            <a:ext cx="390513" cy="2379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143" idx="3"/>
            <a:endCxn id="103" idx="2"/>
          </p:cNvCxnSpPr>
          <p:nvPr/>
        </p:nvCxnSpPr>
        <p:spPr>
          <a:xfrm rot="16200000" flipH="1">
            <a:off x="5244580" y="2638271"/>
            <a:ext cx="369264" cy="41834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3457182" y="3075406"/>
            <a:ext cx="666898" cy="666898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84" name="Group 83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86" name="Oval 85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87" name="Straight Connector 86"/>
              <p:cNvCxnSpPr>
                <a:stCxn id="86" idx="0"/>
                <a:endCxn id="86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>
                <a:stCxn id="86" idx="2"/>
                <a:endCxn id="86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Oval 84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3907828" y="2699245"/>
            <a:ext cx="708644" cy="708644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90" name="Group 89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92" name="Oval 91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93" name="Straight Connector 92"/>
              <p:cNvCxnSpPr>
                <a:stCxn id="92" idx="0"/>
                <a:endCxn id="92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>
                <a:stCxn id="92" idx="2"/>
                <a:endCxn id="92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Oval 90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4587452" y="2689958"/>
            <a:ext cx="704539" cy="704540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96" name="Group 95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98" name="Oval 97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99" name="Straight Connector 98"/>
              <p:cNvCxnSpPr>
                <a:stCxn id="98" idx="0"/>
                <a:endCxn id="98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>
                <a:stCxn id="98" idx="2"/>
                <a:endCxn id="98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Oval 96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5339445" y="2697265"/>
            <a:ext cx="669624" cy="669624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02" name="Group 101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05" name="Straight Connector 104"/>
              <p:cNvCxnSpPr>
                <a:stCxn id="104" idx="0"/>
                <a:endCxn id="104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>
                <a:stCxn id="104" idx="2"/>
                <a:endCxn id="104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" name="Oval 102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4931027" y="3945081"/>
            <a:ext cx="1105832" cy="1105833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08" name="Group 107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10" name="Oval 109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11" name="Straight Connector 110"/>
              <p:cNvCxnSpPr>
                <a:stCxn id="110" idx="0"/>
                <a:endCxn id="110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>
                <a:stCxn id="110" idx="2"/>
                <a:endCxn id="110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Oval 108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113" name="TextBox 112"/>
          <p:cNvSpPr txBox="1"/>
          <p:nvPr/>
        </p:nvSpPr>
        <p:spPr>
          <a:xfrm rot="16200000">
            <a:off x="4633801" y="4623073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22</a:t>
            </a:r>
            <a:endParaRPr lang="fr-CH" dirty="0"/>
          </a:p>
        </p:txBody>
      </p:sp>
      <p:grpSp>
        <p:nvGrpSpPr>
          <p:cNvPr id="114" name="Group 113"/>
          <p:cNvGrpSpPr/>
          <p:nvPr/>
        </p:nvGrpSpPr>
        <p:grpSpPr>
          <a:xfrm rot="16200000">
            <a:off x="3949332" y="4226833"/>
            <a:ext cx="825443" cy="825433"/>
            <a:chOff x="8407196" y="2284252"/>
            <a:chExt cx="1025123" cy="1025112"/>
          </a:xfrm>
        </p:grpSpPr>
        <p:grpSp>
          <p:nvGrpSpPr>
            <p:cNvPr id="115" name="Group 114"/>
            <p:cNvGrpSpPr/>
            <p:nvPr/>
          </p:nvGrpSpPr>
          <p:grpSpPr>
            <a:xfrm rot="5400000">
              <a:off x="8407202" y="2284246"/>
              <a:ext cx="1025112" cy="1025123"/>
              <a:chOff x="2184398" y="1818640"/>
              <a:chExt cx="426720" cy="426725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17" name="Group 116"/>
              <p:cNvGrpSpPr/>
              <p:nvPr/>
            </p:nvGrpSpPr>
            <p:grpSpPr>
              <a:xfrm>
                <a:off x="2184398" y="1818640"/>
                <a:ext cx="426720" cy="426725"/>
                <a:chOff x="2321560" y="96520"/>
                <a:chExt cx="1010922" cy="1010932"/>
              </a:xfrm>
            </p:grpSpPr>
            <p:sp>
              <p:nvSpPr>
                <p:cNvPr id="119" name="Oval 118"/>
                <p:cNvSpPr/>
                <p:nvPr/>
              </p:nvSpPr>
              <p:spPr>
                <a:xfrm>
                  <a:off x="2321561" y="96532"/>
                  <a:ext cx="1010921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0" name="Straight Connector 119"/>
                <p:cNvCxnSpPr>
                  <a:stCxn id="119" idx="0"/>
                  <a:endCxn id="11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/>
                <p:cNvCxnSpPr>
                  <a:stCxn id="119" idx="2"/>
                  <a:endCxn id="11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8" name="Oval 117"/>
              <p:cNvSpPr/>
              <p:nvPr/>
            </p:nvSpPr>
            <p:spPr>
              <a:xfrm>
                <a:off x="2374900" y="2009138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16" name="TextBox 115"/>
            <p:cNvSpPr txBox="1"/>
            <p:nvPr/>
          </p:nvSpPr>
          <p:spPr>
            <a:xfrm>
              <a:off x="8728257" y="2675761"/>
              <a:ext cx="495087" cy="305784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23</a:t>
              </a:r>
              <a:endParaRPr lang="fr-CH" dirty="0"/>
            </a:p>
          </p:txBody>
        </p:sp>
      </p:grpSp>
      <p:cxnSp>
        <p:nvCxnSpPr>
          <p:cNvPr id="122" name="Straight Connector 121"/>
          <p:cNvCxnSpPr>
            <a:stCxn id="127" idx="4"/>
            <a:endCxn id="85" idx="1"/>
          </p:cNvCxnSpPr>
          <p:nvPr/>
        </p:nvCxnSpPr>
        <p:spPr>
          <a:xfrm rot="16200000" flipH="1" flipV="1">
            <a:off x="3547327" y="3041402"/>
            <a:ext cx="560232" cy="12414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/>
          <p:cNvGrpSpPr/>
          <p:nvPr/>
        </p:nvGrpSpPr>
        <p:grpSpPr>
          <a:xfrm rot="16200000">
            <a:off x="3731462" y="2653609"/>
            <a:ext cx="316112" cy="292959"/>
            <a:chOff x="4244303" y="1419862"/>
            <a:chExt cx="316112" cy="292959"/>
          </a:xfrm>
        </p:grpSpPr>
        <p:grpSp>
          <p:nvGrpSpPr>
            <p:cNvPr id="124" name="Group 123"/>
            <p:cNvGrpSpPr/>
            <p:nvPr/>
          </p:nvGrpSpPr>
          <p:grpSpPr>
            <a:xfrm rot="5400000">
              <a:off x="4248301" y="1419862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6" name="Group 12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8" name="Oval 12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9" name="Straight Connector 128"/>
                <p:cNvCxnSpPr>
                  <a:stCxn id="128" idx="0"/>
                  <a:endCxn id="12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>
                  <a:stCxn id="128" idx="2"/>
                  <a:endCxn id="12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7" name="Oval 12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25" name="TextBox 124"/>
            <p:cNvSpPr txBox="1"/>
            <p:nvPr/>
          </p:nvSpPr>
          <p:spPr>
            <a:xfrm>
              <a:off x="4244303" y="1449242"/>
              <a:ext cx="3161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28</a:t>
              </a:r>
              <a:endParaRPr lang="fr-CH" dirty="0"/>
            </a:p>
          </p:txBody>
        </p:sp>
      </p:grpSp>
      <p:grpSp>
        <p:nvGrpSpPr>
          <p:cNvPr id="131" name="Group 130"/>
          <p:cNvGrpSpPr/>
          <p:nvPr/>
        </p:nvGrpSpPr>
        <p:grpSpPr>
          <a:xfrm rot="16200000">
            <a:off x="4373200" y="2512589"/>
            <a:ext cx="384044" cy="292959"/>
            <a:chOff x="4606648" y="2040493"/>
            <a:chExt cx="384044" cy="292959"/>
          </a:xfrm>
        </p:grpSpPr>
        <p:grpSp>
          <p:nvGrpSpPr>
            <p:cNvPr id="132" name="Group 131"/>
            <p:cNvGrpSpPr/>
            <p:nvPr/>
          </p:nvGrpSpPr>
          <p:grpSpPr>
            <a:xfrm rot="5400000">
              <a:off x="4650263" y="2040493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34" name="Group 13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6" name="Oval 13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7" name="Straight Connector 136"/>
                <p:cNvCxnSpPr>
                  <a:stCxn id="136" idx="0"/>
                  <a:endCxn id="13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>
                  <a:stCxn id="136" idx="2"/>
                  <a:endCxn id="13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5" name="Oval 13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33" name="TextBox 132"/>
            <p:cNvSpPr txBox="1"/>
            <p:nvPr/>
          </p:nvSpPr>
          <p:spPr>
            <a:xfrm>
              <a:off x="4606648" y="2064774"/>
              <a:ext cx="384044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29</a:t>
              </a:r>
              <a:endParaRPr lang="fr-CH" dirty="0"/>
            </a:p>
          </p:txBody>
        </p:sp>
      </p:grpSp>
      <p:grpSp>
        <p:nvGrpSpPr>
          <p:cNvPr id="139" name="Group 138"/>
          <p:cNvGrpSpPr/>
          <p:nvPr/>
        </p:nvGrpSpPr>
        <p:grpSpPr>
          <a:xfrm rot="16200000">
            <a:off x="5039115" y="2496947"/>
            <a:ext cx="384044" cy="292959"/>
            <a:chOff x="4933222" y="2599178"/>
            <a:chExt cx="384044" cy="292959"/>
          </a:xfrm>
        </p:grpSpPr>
        <p:grpSp>
          <p:nvGrpSpPr>
            <p:cNvPr id="140" name="Group 139"/>
            <p:cNvGrpSpPr/>
            <p:nvPr/>
          </p:nvGrpSpPr>
          <p:grpSpPr>
            <a:xfrm rot="5400000">
              <a:off x="4970476" y="2599178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42" name="Group 14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4" name="Oval 14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5" name="Straight Connector 144"/>
                <p:cNvCxnSpPr>
                  <a:stCxn id="144" idx="0"/>
                  <a:endCxn id="14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>
                  <a:stCxn id="144" idx="2"/>
                  <a:endCxn id="14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3" name="Oval 14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4933222" y="2627437"/>
              <a:ext cx="384044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30</a:t>
              </a:r>
              <a:endParaRPr lang="fr-CH" dirty="0"/>
            </a:p>
          </p:txBody>
        </p:sp>
      </p:grpSp>
      <p:sp>
        <p:nvSpPr>
          <p:cNvPr id="147" name="TextBox 146"/>
          <p:cNvSpPr txBox="1"/>
          <p:nvPr/>
        </p:nvSpPr>
        <p:spPr>
          <a:xfrm rot="16200000">
            <a:off x="4231188" y="5375543"/>
            <a:ext cx="384858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24</a:t>
            </a:r>
            <a:endParaRPr lang="fr-CH" dirty="0"/>
          </a:p>
        </p:txBody>
      </p:sp>
      <p:cxnSp>
        <p:nvCxnSpPr>
          <p:cNvPr id="148" name="Straight Connector 147"/>
          <p:cNvCxnSpPr>
            <a:stCxn id="109" idx="0"/>
            <a:endCxn id="103" idx="4"/>
          </p:cNvCxnSpPr>
          <p:nvPr/>
        </p:nvCxnSpPr>
        <p:spPr>
          <a:xfrm rot="16200000">
            <a:off x="4893696" y="3658194"/>
            <a:ext cx="1370807" cy="19031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 rot="16200000">
            <a:off x="3175670" y="2221383"/>
            <a:ext cx="453750" cy="453750"/>
            <a:chOff x="4751150" y="1380925"/>
            <a:chExt cx="481067" cy="481067"/>
          </a:xfrm>
        </p:grpSpPr>
        <p:sp>
          <p:nvSpPr>
            <p:cNvPr id="150" name="Oval 14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8" name="Group 157"/>
          <p:cNvGrpSpPr/>
          <p:nvPr/>
        </p:nvGrpSpPr>
        <p:grpSpPr>
          <a:xfrm rot="16200000">
            <a:off x="3111090" y="1694468"/>
            <a:ext cx="430541" cy="430541"/>
            <a:chOff x="4751150" y="1380925"/>
            <a:chExt cx="481067" cy="481067"/>
          </a:xfrm>
        </p:grpSpPr>
        <p:sp>
          <p:nvSpPr>
            <p:cNvPr id="159" name="Oval 15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1" name="Group 160"/>
          <p:cNvGrpSpPr/>
          <p:nvPr/>
        </p:nvGrpSpPr>
        <p:grpSpPr>
          <a:xfrm rot="16200000">
            <a:off x="3175670" y="1212629"/>
            <a:ext cx="350385" cy="350385"/>
            <a:chOff x="4751150" y="1380925"/>
            <a:chExt cx="481067" cy="481067"/>
          </a:xfrm>
        </p:grpSpPr>
        <p:sp>
          <p:nvSpPr>
            <p:cNvPr id="162" name="Oval 16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4" name="Straight Connector 163"/>
          <p:cNvCxnSpPr>
            <a:stCxn id="163" idx="4"/>
            <a:endCxn id="160" idx="0"/>
          </p:cNvCxnSpPr>
          <p:nvPr/>
        </p:nvCxnSpPr>
        <p:spPr>
          <a:xfrm rot="16200000" flipH="1" flipV="1">
            <a:off x="3098571" y="1634381"/>
            <a:ext cx="480082" cy="245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51" idx="1"/>
            <a:endCxn id="160" idx="4"/>
          </p:cNvCxnSpPr>
          <p:nvPr/>
        </p:nvCxnSpPr>
        <p:spPr>
          <a:xfrm rot="16200000" flipV="1">
            <a:off x="3106725" y="2152438"/>
            <a:ext cx="498268" cy="589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85" idx="1"/>
            <a:endCxn id="151" idx="4"/>
          </p:cNvCxnSpPr>
          <p:nvPr/>
        </p:nvCxnSpPr>
        <p:spPr>
          <a:xfrm rot="16200000" flipV="1">
            <a:off x="3128443" y="2746667"/>
            <a:ext cx="911027" cy="36282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/>
          <p:cNvSpPr txBox="1"/>
          <p:nvPr/>
        </p:nvSpPr>
        <p:spPr>
          <a:xfrm rot="16200000">
            <a:off x="3594394" y="3241748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4</a:t>
            </a:r>
            <a:endParaRPr lang="fr-CH" dirty="0"/>
          </a:p>
        </p:txBody>
      </p:sp>
      <p:grpSp>
        <p:nvGrpSpPr>
          <p:cNvPr id="173" name="Group 172"/>
          <p:cNvGrpSpPr/>
          <p:nvPr/>
        </p:nvGrpSpPr>
        <p:grpSpPr>
          <a:xfrm rot="16200000">
            <a:off x="3839783" y="760919"/>
            <a:ext cx="371632" cy="371632"/>
            <a:chOff x="4751150" y="1380925"/>
            <a:chExt cx="481067" cy="481067"/>
          </a:xfrm>
        </p:grpSpPr>
        <p:sp>
          <p:nvSpPr>
            <p:cNvPr id="174" name="Oval 1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6" name="Group 175"/>
          <p:cNvGrpSpPr/>
          <p:nvPr/>
        </p:nvGrpSpPr>
        <p:grpSpPr>
          <a:xfrm rot="16200000">
            <a:off x="3848394" y="1245873"/>
            <a:ext cx="405284" cy="405284"/>
            <a:chOff x="4751150" y="1380925"/>
            <a:chExt cx="481067" cy="481067"/>
          </a:xfrm>
        </p:grpSpPr>
        <p:sp>
          <p:nvSpPr>
            <p:cNvPr id="177" name="Oval 1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9" name="Group 178"/>
          <p:cNvGrpSpPr/>
          <p:nvPr/>
        </p:nvGrpSpPr>
        <p:grpSpPr>
          <a:xfrm rot="16200000">
            <a:off x="3825867" y="1740853"/>
            <a:ext cx="516785" cy="516785"/>
            <a:chOff x="4751150" y="1380925"/>
            <a:chExt cx="481067" cy="481067"/>
          </a:xfrm>
        </p:grpSpPr>
        <p:sp>
          <p:nvSpPr>
            <p:cNvPr id="180" name="Oval 1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99" name="Group 198"/>
          <p:cNvGrpSpPr/>
          <p:nvPr/>
        </p:nvGrpSpPr>
        <p:grpSpPr>
          <a:xfrm rot="16200000">
            <a:off x="4612098" y="469737"/>
            <a:ext cx="378682" cy="369933"/>
            <a:chOff x="4751150" y="1380925"/>
            <a:chExt cx="481067" cy="481067"/>
          </a:xfrm>
        </p:grpSpPr>
        <p:sp>
          <p:nvSpPr>
            <p:cNvPr id="200" name="Oval 19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5" name="Group 204"/>
          <p:cNvGrpSpPr/>
          <p:nvPr/>
        </p:nvGrpSpPr>
        <p:grpSpPr>
          <a:xfrm rot="16200000">
            <a:off x="4576018" y="1021276"/>
            <a:ext cx="453836" cy="453836"/>
            <a:chOff x="4751150" y="1380925"/>
            <a:chExt cx="481067" cy="481067"/>
          </a:xfrm>
        </p:grpSpPr>
        <p:sp>
          <p:nvSpPr>
            <p:cNvPr id="206" name="Oval 2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8" name="Group 207"/>
          <p:cNvGrpSpPr/>
          <p:nvPr/>
        </p:nvGrpSpPr>
        <p:grpSpPr>
          <a:xfrm rot="16200000">
            <a:off x="4531579" y="1783072"/>
            <a:ext cx="524024" cy="524024"/>
            <a:chOff x="4751150" y="1380925"/>
            <a:chExt cx="481067" cy="481067"/>
          </a:xfrm>
        </p:grpSpPr>
        <p:sp>
          <p:nvSpPr>
            <p:cNvPr id="209" name="Oval 2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28" name="Group 227"/>
          <p:cNvGrpSpPr/>
          <p:nvPr/>
        </p:nvGrpSpPr>
        <p:grpSpPr>
          <a:xfrm rot="16200000">
            <a:off x="5463821" y="628047"/>
            <a:ext cx="378682" cy="369933"/>
            <a:chOff x="4751150" y="1380925"/>
            <a:chExt cx="481067" cy="481067"/>
          </a:xfrm>
        </p:grpSpPr>
        <p:sp>
          <p:nvSpPr>
            <p:cNvPr id="229" name="Oval 22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Oval 22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4" name="Group 233"/>
          <p:cNvGrpSpPr/>
          <p:nvPr/>
        </p:nvGrpSpPr>
        <p:grpSpPr>
          <a:xfrm rot="16200000">
            <a:off x="5401846" y="1349299"/>
            <a:ext cx="455009" cy="444496"/>
            <a:chOff x="4751150" y="1380925"/>
            <a:chExt cx="481067" cy="481067"/>
          </a:xfrm>
        </p:grpSpPr>
        <p:sp>
          <p:nvSpPr>
            <p:cNvPr id="235" name="Oval 23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6" name="Oval 23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40" name="Group 239"/>
          <p:cNvGrpSpPr/>
          <p:nvPr/>
        </p:nvGrpSpPr>
        <p:grpSpPr>
          <a:xfrm rot="16200000">
            <a:off x="5404765" y="1971886"/>
            <a:ext cx="507274" cy="507274"/>
            <a:chOff x="4751150" y="1380925"/>
            <a:chExt cx="481067" cy="481067"/>
          </a:xfrm>
        </p:grpSpPr>
        <p:sp>
          <p:nvSpPr>
            <p:cNvPr id="241" name="Oval 24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2" name="Oval 24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3" name="Straight Connector 242"/>
          <p:cNvCxnSpPr>
            <a:stCxn id="230" idx="4"/>
            <a:endCxn id="236" idx="0"/>
          </p:cNvCxnSpPr>
          <p:nvPr/>
        </p:nvCxnSpPr>
        <p:spPr>
          <a:xfrm flipH="1">
            <a:off x="5629350" y="833299"/>
            <a:ext cx="23812" cy="71387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36" idx="4"/>
            <a:endCxn id="242" idx="0"/>
          </p:cNvCxnSpPr>
          <p:nvPr/>
        </p:nvCxnSpPr>
        <p:spPr>
          <a:xfrm>
            <a:off x="5629350" y="1595921"/>
            <a:ext cx="29052" cy="6024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stCxn id="242" idx="4"/>
            <a:endCxn id="103" idx="0"/>
          </p:cNvCxnSpPr>
          <p:nvPr/>
        </p:nvCxnSpPr>
        <p:spPr>
          <a:xfrm>
            <a:off x="5658402" y="2252698"/>
            <a:ext cx="15854" cy="7435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 rot="16200000">
            <a:off x="6262930" y="1831608"/>
            <a:ext cx="378682" cy="369933"/>
            <a:chOff x="4751150" y="1380925"/>
            <a:chExt cx="481067" cy="481067"/>
          </a:xfrm>
        </p:grpSpPr>
        <p:sp>
          <p:nvSpPr>
            <p:cNvPr id="252" name="Oval 2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4" name="Group 253"/>
          <p:cNvGrpSpPr/>
          <p:nvPr/>
        </p:nvGrpSpPr>
        <p:grpSpPr>
          <a:xfrm rot="16200000">
            <a:off x="6217104" y="2494217"/>
            <a:ext cx="561832" cy="548852"/>
            <a:chOff x="4751150" y="1380925"/>
            <a:chExt cx="481067" cy="481067"/>
          </a:xfrm>
        </p:grpSpPr>
        <p:sp>
          <p:nvSpPr>
            <p:cNvPr id="255" name="Oval 2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7" name="Group 256"/>
          <p:cNvGrpSpPr/>
          <p:nvPr/>
        </p:nvGrpSpPr>
        <p:grpSpPr>
          <a:xfrm rot="16200000">
            <a:off x="5748198" y="3253640"/>
            <a:ext cx="778437" cy="760452"/>
            <a:chOff x="4751150" y="1380925"/>
            <a:chExt cx="481067" cy="481067"/>
          </a:xfrm>
        </p:grpSpPr>
        <p:sp>
          <p:nvSpPr>
            <p:cNvPr id="258" name="Oval 25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277" name="TextBox 276"/>
          <p:cNvSpPr txBox="1"/>
          <p:nvPr/>
        </p:nvSpPr>
        <p:spPr>
          <a:xfrm rot="16200000">
            <a:off x="4102451" y="2963655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8</a:t>
            </a:r>
            <a:endParaRPr lang="fr-CH" dirty="0"/>
          </a:p>
        </p:txBody>
      </p:sp>
      <p:sp>
        <p:nvSpPr>
          <p:cNvPr id="278" name="TextBox 277"/>
          <p:cNvSpPr txBox="1"/>
          <p:nvPr/>
        </p:nvSpPr>
        <p:spPr>
          <a:xfrm rot="16200000">
            <a:off x="4778002" y="2905837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12</a:t>
            </a:r>
            <a:endParaRPr lang="fr-CH" dirty="0"/>
          </a:p>
        </p:txBody>
      </p:sp>
      <p:sp>
        <p:nvSpPr>
          <p:cNvPr id="280" name="TextBox 279"/>
          <p:cNvSpPr txBox="1"/>
          <p:nvPr/>
        </p:nvSpPr>
        <p:spPr>
          <a:xfrm rot="16200000">
            <a:off x="5278090" y="4540758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20</a:t>
            </a:r>
            <a:endParaRPr lang="fr-CH" dirty="0"/>
          </a:p>
        </p:txBody>
      </p:sp>
      <p:sp>
        <p:nvSpPr>
          <p:cNvPr id="284" name="TextBox 283"/>
          <p:cNvSpPr txBox="1"/>
          <p:nvPr/>
        </p:nvSpPr>
        <p:spPr>
          <a:xfrm>
            <a:off x="3127847" y="125456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</a:t>
            </a:r>
            <a:endParaRPr lang="fr-CH" sz="1000" b="1" dirty="0"/>
          </a:p>
        </p:txBody>
      </p:sp>
      <p:sp>
        <p:nvSpPr>
          <p:cNvPr id="285" name="TextBox 284"/>
          <p:cNvSpPr txBox="1"/>
          <p:nvPr/>
        </p:nvSpPr>
        <p:spPr>
          <a:xfrm>
            <a:off x="3092249" y="180134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</a:t>
            </a:r>
            <a:endParaRPr lang="fr-CH" sz="1000" b="1" dirty="0"/>
          </a:p>
        </p:txBody>
      </p:sp>
      <p:sp>
        <p:nvSpPr>
          <p:cNvPr id="286" name="TextBox 285"/>
          <p:cNvSpPr txBox="1"/>
          <p:nvPr/>
        </p:nvSpPr>
        <p:spPr>
          <a:xfrm>
            <a:off x="3163002" y="232870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</a:t>
            </a:r>
            <a:endParaRPr lang="fr-CH" sz="1000" b="1" dirty="0"/>
          </a:p>
        </p:txBody>
      </p:sp>
      <p:sp>
        <p:nvSpPr>
          <p:cNvPr id="287" name="TextBox 286"/>
          <p:cNvSpPr txBox="1"/>
          <p:nvPr/>
        </p:nvSpPr>
        <p:spPr>
          <a:xfrm>
            <a:off x="3834844" y="81530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5</a:t>
            </a:r>
            <a:endParaRPr lang="fr-CH" sz="1000" b="1" dirty="0"/>
          </a:p>
        </p:txBody>
      </p:sp>
      <p:sp>
        <p:nvSpPr>
          <p:cNvPr id="289" name="TextBox 288"/>
          <p:cNvSpPr txBox="1"/>
          <p:nvPr/>
        </p:nvSpPr>
        <p:spPr>
          <a:xfrm>
            <a:off x="3854368" y="135889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6</a:t>
            </a:r>
            <a:endParaRPr lang="fr-CH" sz="1000" b="1" dirty="0"/>
          </a:p>
        </p:txBody>
      </p:sp>
      <p:sp>
        <p:nvSpPr>
          <p:cNvPr id="290" name="TextBox 289"/>
          <p:cNvSpPr txBox="1"/>
          <p:nvPr/>
        </p:nvSpPr>
        <p:spPr>
          <a:xfrm>
            <a:off x="3822645" y="188238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7</a:t>
            </a:r>
            <a:endParaRPr lang="fr-CH" sz="1000" b="1" dirty="0"/>
          </a:p>
        </p:txBody>
      </p:sp>
      <p:sp>
        <p:nvSpPr>
          <p:cNvPr id="291" name="TextBox 290"/>
          <p:cNvSpPr txBox="1"/>
          <p:nvPr/>
        </p:nvSpPr>
        <p:spPr>
          <a:xfrm>
            <a:off x="4574920" y="51942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9</a:t>
            </a:r>
            <a:endParaRPr lang="fr-CH" sz="1000" b="1" dirty="0"/>
          </a:p>
        </p:txBody>
      </p:sp>
      <p:sp>
        <p:nvSpPr>
          <p:cNvPr id="292" name="TextBox 291"/>
          <p:cNvSpPr txBox="1"/>
          <p:nvPr/>
        </p:nvSpPr>
        <p:spPr>
          <a:xfrm>
            <a:off x="4535957" y="114563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10</a:t>
            </a:r>
            <a:endParaRPr lang="fr-CH" sz="1000" b="1" dirty="0"/>
          </a:p>
        </p:txBody>
      </p:sp>
      <p:sp>
        <p:nvSpPr>
          <p:cNvPr id="293" name="TextBox 292"/>
          <p:cNvSpPr txBox="1"/>
          <p:nvPr/>
        </p:nvSpPr>
        <p:spPr>
          <a:xfrm>
            <a:off x="4523673" y="194388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11</a:t>
            </a:r>
            <a:endParaRPr lang="fr-CH" sz="1000" b="1" dirty="0"/>
          </a:p>
        </p:txBody>
      </p:sp>
      <p:sp>
        <p:nvSpPr>
          <p:cNvPr id="294" name="TextBox 293"/>
          <p:cNvSpPr txBox="1"/>
          <p:nvPr/>
        </p:nvSpPr>
        <p:spPr>
          <a:xfrm>
            <a:off x="5397977" y="6922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13</a:t>
            </a:r>
            <a:endParaRPr lang="fr-CH" sz="1000" b="1" dirty="0"/>
          </a:p>
        </p:txBody>
      </p:sp>
      <p:sp>
        <p:nvSpPr>
          <p:cNvPr id="295" name="TextBox 294"/>
          <p:cNvSpPr txBox="1"/>
          <p:nvPr/>
        </p:nvSpPr>
        <p:spPr>
          <a:xfrm>
            <a:off x="5367774" y="145580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14</a:t>
            </a:r>
            <a:endParaRPr lang="fr-CH" sz="1000" b="1" dirty="0"/>
          </a:p>
        </p:txBody>
      </p:sp>
      <p:sp>
        <p:nvSpPr>
          <p:cNvPr id="296" name="TextBox 295"/>
          <p:cNvSpPr txBox="1"/>
          <p:nvPr/>
        </p:nvSpPr>
        <p:spPr>
          <a:xfrm>
            <a:off x="5327589" y="208908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15</a:t>
            </a:r>
            <a:endParaRPr lang="fr-CH" sz="1000" b="1" dirty="0"/>
          </a:p>
        </p:txBody>
      </p:sp>
      <p:sp>
        <p:nvSpPr>
          <p:cNvPr id="297" name="TextBox 296"/>
          <p:cNvSpPr txBox="1"/>
          <p:nvPr/>
        </p:nvSpPr>
        <p:spPr>
          <a:xfrm>
            <a:off x="6224756" y="19034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17</a:t>
            </a:r>
            <a:endParaRPr lang="fr-CH" sz="1000" b="1" dirty="0"/>
          </a:p>
        </p:txBody>
      </p:sp>
      <p:sp>
        <p:nvSpPr>
          <p:cNvPr id="298" name="TextBox 297"/>
          <p:cNvSpPr txBox="1"/>
          <p:nvPr/>
        </p:nvSpPr>
        <p:spPr>
          <a:xfrm>
            <a:off x="6204035" y="263018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18</a:t>
            </a:r>
            <a:endParaRPr lang="fr-CH" sz="1000" b="1" dirty="0"/>
          </a:p>
        </p:txBody>
      </p:sp>
      <p:sp>
        <p:nvSpPr>
          <p:cNvPr id="299" name="TextBox 298"/>
          <p:cNvSpPr txBox="1"/>
          <p:nvPr/>
        </p:nvSpPr>
        <p:spPr>
          <a:xfrm>
            <a:off x="5846355" y="343584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19</a:t>
            </a:r>
            <a:endParaRPr lang="fr-CH" sz="1000" b="1" dirty="0"/>
          </a:p>
        </p:txBody>
      </p:sp>
      <p:sp>
        <p:nvSpPr>
          <p:cNvPr id="303" name="TextBox 302"/>
          <p:cNvSpPr txBox="1"/>
          <p:nvPr/>
        </p:nvSpPr>
        <p:spPr>
          <a:xfrm rot="16200000">
            <a:off x="5605468" y="2868532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000" b="1" dirty="0"/>
              <a:t>16</a:t>
            </a:r>
            <a:endParaRPr lang="fr-CH" sz="1000" b="1" dirty="0"/>
          </a:p>
        </p:txBody>
      </p:sp>
    </p:spTree>
    <p:extLst>
      <p:ext uri="{BB962C8B-B14F-4D97-AF65-F5344CB8AC3E}">
        <p14:creationId xmlns:p14="http://schemas.microsoft.com/office/powerpoint/2010/main" val="21080992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052964" y="158496"/>
            <a:ext cx="8537474" cy="6381732"/>
            <a:chOff x="1931044" y="302676"/>
            <a:chExt cx="7879741" cy="589007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5459" t="9934" r="14229" b="6611"/>
            <a:stretch/>
          </p:blipFill>
          <p:spPr>
            <a:xfrm>
              <a:off x="1931044" y="302676"/>
              <a:ext cx="2450593" cy="2816352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4560" t="13753" r="2013" b="11046"/>
            <a:stretch/>
          </p:blipFill>
          <p:spPr>
            <a:xfrm>
              <a:off x="4442596" y="1298447"/>
              <a:ext cx="2593361" cy="191181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l="7915" t="10292" r="7529" b="21594"/>
            <a:stretch/>
          </p:blipFill>
          <p:spPr>
            <a:xfrm>
              <a:off x="4503556" y="4275170"/>
              <a:ext cx="2639568" cy="191758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l="7375" t="6319" r="9019" b="5781"/>
            <a:stretch/>
          </p:blipFill>
          <p:spPr>
            <a:xfrm>
              <a:off x="1931044" y="3291059"/>
              <a:ext cx="2572512" cy="290169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/>
            <a:srcRect l="5829" t="9752" r="4128" b="7132"/>
            <a:stretch/>
          </p:blipFill>
          <p:spPr>
            <a:xfrm>
              <a:off x="7035957" y="1470478"/>
              <a:ext cx="2635185" cy="173977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7"/>
            <a:srcRect l="10496" t="13083" r="4509" b="4804"/>
            <a:stretch/>
          </p:blipFill>
          <p:spPr>
            <a:xfrm>
              <a:off x="7143124" y="4401943"/>
              <a:ext cx="2667661" cy="1790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2738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roup 280"/>
          <p:cNvGrpSpPr/>
          <p:nvPr/>
        </p:nvGrpSpPr>
        <p:grpSpPr>
          <a:xfrm rot="16200000">
            <a:off x="3612656" y="2447939"/>
            <a:ext cx="292123" cy="292123"/>
            <a:chOff x="4751150" y="1380925"/>
            <a:chExt cx="481067" cy="481067"/>
          </a:xfrm>
        </p:grpSpPr>
        <p:sp>
          <p:nvSpPr>
            <p:cNvPr id="282" name="Oval 28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3" name="Oval 28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78" name="Group 277"/>
          <p:cNvGrpSpPr/>
          <p:nvPr/>
        </p:nvGrpSpPr>
        <p:grpSpPr>
          <a:xfrm rot="16200000">
            <a:off x="4384487" y="2263938"/>
            <a:ext cx="307209" cy="307209"/>
            <a:chOff x="4751150" y="1380925"/>
            <a:chExt cx="481067" cy="481067"/>
          </a:xfrm>
        </p:grpSpPr>
        <p:sp>
          <p:nvSpPr>
            <p:cNvPr id="279" name="Oval 27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0" name="Oval 27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4" name="Group 283"/>
          <p:cNvGrpSpPr/>
          <p:nvPr/>
        </p:nvGrpSpPr>
        <p:grpSpPr>
          <a:xfrm rot="16200000">
            <a:off x="5169938" y="2243757"/>
            <a:ext cx="307209" cy="307209"/>
            <a:chOff x="4751150" y="1380925"/>
            <a:chExt cx="481067" cy="481067"/>
          </a:xfrm>
        </p:grpSpPr>
        <p:sp>
          <p:nvSpPr>
            <p:cNvPr id="285" name="Oval 28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6" name="Oval 28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460671" y="4086929"/>
            <a:ext cx="807308" cy="807308"/>
            <a:chOff x="4400207" y="4237437"/>
            <a:chExt cx="841142" cy="841142"/>
          </a:xfrm>
        </p:grpSpPr>
        <p:sp>
          <p:nvSpPr>
            <p:cNvPr id="7" name="Oval 6"/>
            <p:cNvSpPr/>
            <p:nvPr/>
          </p:nvSpPr>
          <p:spPr>
            <a:xfrm>
              <a:off x="4400207" y="4237437"/>
              <a:ext cx="841142" cy="841142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" name="Oval 5"/>
            <p:cNvSpPr/>
            <p:nvPr/>
          </p:nvSpPr>
          <p:spPr>
            <a:xfrm>
              <a:off x="4775717" y="4612947"/>
              <a:ext cx="90120" cy="9012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" name="Straight Connector 9"/>
          <p:cNvCxnSpPr>
            <a:stCxn id="118" idx="1"/>
            <a:endCxn id="85" idx="1"/>
          </p:cNvCxnSpPr>
          <p:nvPr/>
        </p:nvCxnSpPr>
        <p:spPr>
          <a:xfrm flipH="1" flipV="1">
            <a:off x="3621191" y="3208159"/>
            <a:ext cx="652782" cy="130530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2"/>
            <a:endCxn id="118" idx="6"/>
          </p:cNvCxnSpPr>
          <p:nvPr/>
        </p:nvCxnSpPr>
        <p:spPr>
          <a:xfrm flipH="1">
            <a:off x="4354997" y="4490583"/>
            <a:ext cx="466080" cy="56440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9" idx="0"/>
            <a:endCxn id="43" idx="0"/>
          </p:cNvCxnSpPr>
          <p:nvPr/>
        </p:nvCxnSpPr>
        <p:spPr>
          <a:xfrm flipH="1" flipV="1">
            <a:off x="4364431" y="5152123"/>
            <a:ext cx="10843" cy="9483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9" idx="2"/>
            <a:endCxn id="67" idx="2"/>
          </p:cNvCxnSpPr>
          <p:nvPr/>
        </p:nvCxnSpPr>
        <p:spPr>
          <a:xfrm rot="16200000" flipH="1">
            <a:off x="4819558" y="5656200"/>
            <a:ext cx="61027" cy="105281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1" idx="4"/>
            <a:endCxn id="67" idx="0"/>
          </p:cNvCxnSpPr>
          <p:nvPr/>
        </p:nvCxnSpPr>
        <p:spPr>
          <a:xfrm flipH="1">
            <a:off x="5425747" y="5200477"/>
            <a:ext cx="38895" cy="9633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1" idx="0"/>
            <a:endCxn id="6" idx="4"/>
          </p:cNvCxnSpPr>
          <p:nvPr/>
        </p:nvCxnSpPr>
        <p:spPr>
          <a:xfrm flipH="1" flipV="1">
            <a:off x="4864325" y="4533830"/>
            <a:ext cx="600317" cy="56994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4" idx="4"/>
            <a:endCxn id="82" idx="0"/>
          </p:cNvCxnSpPr>
          <p:nvPr/>
        </p:nvCxnSpPr>
        <p:spPr>
          <a:xfrm rot="16200000" flipH="1">
            <a:off x="3085304" y="1857172"/>
            <a:ext cx="512217" cy="463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5" idx="1"/>
            <a:endCxn id="82" idx="5"/>
          </p:cNvCxnSpPr>
          <p:nvPr/>
        </p:nvCxnSpPr>
        <p:spPr>
          <a:xfrm flipH="1" flipV="1">
            <a:off x="3383400" y="2181845"/>
            <a:ext cx="237791" cy="102631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5" idx="4"/>
            <a:endCxn id="178" idx="1"/>
          </p:cNvCxnSpPr>
          <p:nvPr/>
        </p:nvCxnSpPr>
        <p:spPr>
          <a:xfrm rot="16200000" flipH="1">
            <a:off x="3499757" y="804449"/>
            <a:ext cx="478071" cy="9296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8" idx="4"/>
            <a:endCxn id="181" idx="1"/>
          </p:cNvCxnSpPr>
          <p:nvPr/>
        </p:nvCxnSpPr>
        <p:spPr>
          <a:xfrm rot="16200000" flipH="1">
            <a:off x="3591822" y="1339685"/>
            <a:ext cx="520715" cy="10084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1" idx="0"/>
            <a:endCxn id="181" idx="4"/>
          </p:cNvCxnSpPr>
          <p:nvPr/>
        </p:nvCxnSpPr>
        <p:spPr>
          <a:xfrm flipH="1" flipV="1">
            <a:off x="3923615" y="1701194"/>
            <a:ext cx="298232" cy="11265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1" idx="4"/>
            <a:endCxn id="207" idx="1"/>
          </p:cNvCxnSpPr>
          <p:nvPr/>
        </p:nvCxnSpPr>
        <p:spPr>
          <a:xfrm rot="16200000" flipH="1">
            <a:off x="4371515" y="544555"/>
            <a:ext cx="507837" cy="9713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10" idx="0"/>
          </p:cNvCxnSpPr>
          <p:nvPr/>
        </p:nvCxnSpPr>
        <p:spPr>
          <a:xfrm rot="16200000" flipH="1">
            <a:off x="4307800" y="1244530"/>
            <a:ext cx="864029" cy="1326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0" idx="4"/>
            <a:endCxn id="97" idx="0"/>
          </p:cNvCxnSpPr>
          <p:nvPr/>
        </p:nvCxnSpPr>
        <p:spPr>
          <a:xfrm>
            <a:off x="4806158" y="1803151"/>
            <a:ext cx="132038" cy="92349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33" idx="4"/>
            <a:endCxn id="239" idx="0"/>
          </p:cNvCxnSpPr>
          <p:nvPr/>
        </p:nvCxnSpPr>
        <p:spPr>
          <a:xfrm rot="16200000" flipH="1" flipV="1">
            <a:off x="5411050" y="1589833"/>
            <a:ext cx="654531" cy="344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9" idx="4"/>
            <a:endCxn id="103" idx="0"/>
          </p:cNvCxnSpPr>
          <p:nvPr/>
        </p:nvCxnSpPr>
        <p:spPr>
          <a:xfrm flipH="1">
            <a:off x="5694254" y="1992782"/>
            <a:ext cx="26813" cy="778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9" idx="7"/>
            <a:endCxn id="259" idx="3"/>
          </p:cNvCxnSpPr>
          <p:nvPr/>
        </p:nvCxnSpPr>
        <p:spPr>
          <a:xfrm flipV="1">
            <a:off x="5561508" y="3499197"/>
            <a:ext cx="620721" cy="8789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6" idx="4"/>
            <a:endCxn id="259" idx="7"/>
          </p:cNvCxnSpPr>
          <p:nvPr/>
        </p:nvCxnSpPr>
        <p:spPr>
          <a:xfrm rot="16200000" flipH="1" flipV="1">
            <a:off x="5989768" y="2825450"/>
            <a:ext cx="864746" cy="35614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256" idx="0"/>
          </p:cNvCxnSpPr>
          <p:nvPr/>
        </p:nvCxnSpPr>
        <p:spPr>
          <a:xfrm rot="16200000" flipH="1">
            <a:off x="6186843" y="2093167"/>
            <a:ext cx="777632" cy="491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4"/>
            <a:endCxn id="43" idx="0"/>
          </p:cNvCxnSpPr>
          <p:nvPr/>
        </p:nvCxnSpPr>
        <p:spPr>
          <a:xfrm flipH="1">
            <a:off x="4364431" y="4533830"/>
            <a:ext cx="499894" cy="61829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7" idx="1"/>
            <a:endCxn id="43" idx="5"/>
          </p:cNvCxnSpPr>
          <p:nvPr/>
        </p:nvCxnSpPr>
        <p:spPr>
          <a:xfrm flipH="1" flipV="1">
            <a:off x="4398621" y="5234666"/>
            <a:ext cx="992290" cy="9436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1" idx="3"/>
            <a:endCxn id="43" idx="6"/>
          </p:cNvCxnSpPr>
          <p:nvPr/>
        </p:nvCxnSpPr>
        <p:spPr>
          <a:xfrm flipH="1">
            <a:off x="4412783" y="5186315"/>
            <a:ext cx="1017668" cy="141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 rot="16200000">
            <a:off x="6033287" y="1220109"/>
            <a:ext cx="339431" cy="339431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04" name="Group 303"/>
          <p:cNvGrpSpPr/>
          <p:nvPr/>
        </p:nvGrpSpPr>
        <p:grpSpPr>
          <a:xfrm>
            <a:off x="3913133" y="4749178"/>
            <a:ext cx="902597" cy="902597"/>
            <a:chOff x="3922313" y="5023672"/>
            <a:chExt cx="902597" cy="902597"/>
          </a:xfrm>
        </p:grpSpPr>
        <p:sp>
          <p:nvSpPr>
            <p:cNvPr id="44" name="Oval 43"/>
            <p:cNvSpPr/>
            <p:nvPr/>
          </p:nvSpPr>
          <p:spPr>
            <a:xfrm>
              <a:off x="3922313" y="5023672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Oval 42"/>
            <p:cNvSpPr/>
            <p:nvPr/>
          </p:nvSpPr>
          <p:spPr>
            <a:xfrm>
              <a:off x="4325258" y="5426617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5013344" y="4700827"/>
            <a:ext cx="902597" cy="902597"/>
            <a:chOff x="5021311" y="4918284"/>
            <a:chExt cx="902597" cy="902597"/>
          </a:xfrm>
        </p:grpSpPr>
        <p:sp>
          <p:nvSpPr>
            <p:cNvPr id="52" name="Oval 51"/>
            <p:cNvSpPr/>
            <p:nvPr/>
          </p:nvSpPr>
          <p:spPr>
            <a:xfrm>
              <a:off x="5021311" y="4918284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" name="Oval 50"/>
            <p:cNvSpPr/>
            <p:nvPr/>
          </p:nvSpPr>
          <p:spPr>
            <a:xfrm>
              <a:off x="5424256" y="5321229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3893552" y="5670373"/>
            <a:ext cx="963447" cy="963447"/>
            <a:chOff x="3893552" y="5670373"/>
            <a:chExt cx="963447" cy="963447"/>
          </a:xfrm>
        </p:grpSpPr>
        <p:sp>
          <p:nvSpPr>
            <p:cNvPr id="60" name="Oval 59"/>
            <p:cNvSpPr/>
            <p:nvPr/>
          </p:nvSpPr>
          <p:spPr>
            <a:xfrm>
              <a:off x="3893552" y="5670373"/>
              <a:ext cx="963447" cy="96344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Oval 58"/>
            <p:cNvSpPr/>
            <p:nvPr/>
          </p:nvSpPr>
          <p:spPr>
            <a:xfrm>
              <a:off x="4323662" y="6100483"/>
              <a:ext cx="103224" cy="10322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4965921" y="5753295"/>
            <a:ext cx="919655" cy="919656"/>
            <a:chOff x="4965921" y="5753295"/>
            <a:chExt cx="919655" cy="919656"/>
          </a:xfrm>
        </p:grpSpPr>
        <p:sp>
          <p:nvSpPr>
            <p:cNvPr id="68" name="Oval 67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Oval 66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72" name="Straight Connector 71"/>
          <p:cNvCxnSpPr>
            <a:stCxn id="262" idx="1"/>
            <a:endCxn id="91" idx="5"/>
          </p:cNvCxnSpPr>
          <p:nvPr/>
        </p:nvCxnSpPr>
        <p:spPr>
          <a:xfrm flipH="1" flipV="1">
            <a:off x="4249027" y="2893399"/>
            <a:ext cx="553774" cy="133861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262" idx="7"/>
            <a:endCxn id="97" idx="4"/>
          </p:cNvCxnSpPr>
          <p:nvPr/>
        </p:nvCxnSpPr>
        <p:spPr>
          <a:xfrm flipV="1">
            <a:off x="4872473" y="2805057"/>
            <a:ext cx="65723" cy="14269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283" idx="7"/>
            <a:endCxn id="280" idx="2"/>
          </p:cNvCxnSpPr>
          <p:nvPr/>
        </p:nvCxnSpPr>
        <p:spPr>
          <a:xfrm flipV="1">
            <a:off x="3769783" y="2417543"/>
            <a:ext cx="751851" cy="16539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286" idx="6"/>
            <a:endCxn id="103" idx="2"/>
          </p:cNvCxnSpPr>
          <p:nvPr/>
        </p:nvCxnSpPr>
        <p:spPr>
          <a:xfrm>
            <a:off x="5340000" y="2397362"/>
            <a:ext cx="315750" cy="412235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 rot="16200000">
            <a:off x="3116561" y="1915006"/>
            <a:ext cx="496095" cy="496095"/>
            <a:chOff x="4751150" y="1380925"/>
            <a:chExt cx="481067" cy="481067"/>
          </a:xfrm>
        </p:grpSpPr>
        <p:sp>
          <p:nvSpPr>
            <p:cNvPr id="81" name="Oval 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2" name="Oval 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8" name="Group 297"/>
          <p:cNvGrpSpPr/>
          <p:nvPr/>
        </p:nvGrpSpPr>
        <p:grpSpPr>
          <a:xfrm>
            <a:off x="3290393" y="2877361"/>
            <a:ext cx="715828" cy="715828"/>
            <a:chOff x="3336270" y="2868112"/>
            <a:chExt cx="715828" cy="715828"/>
          </a:xfrm>
        </p:grpSpPr>
        <p:sp>
          <p:nvSpPr>
            <p:cNvPr id="86" name="Oval 85"/>
            <p:cNvSpPr/>
            <p:nvPr/>
          </p:nvSpPr>
          <p:spPr>
            <a:xfrm>
              <a:off x="3336270" y="2868112"/>
              <a:ext cx="715828" cy="71582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5" name="Oval 84"/>
            <p:cNvSpPr/>
            <p:nvPr/>
          </p:nvSpPr>
          <p:spPr>
            <a:xfrm>
              <a:off x="3655836" y="3187678"/>
              <a:ext cx="76694" cy="766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7" name="Group 296"/>
          <p:cNvGrpSpPr/>
          <p:nvPr/>
        </p:nvGrpSpPr>
        <p:grpSpPr>
          <a:xfrm>
            <a:off x="3863079" y="2507451"/>
            <a:ext cx="717538" cy="717537"/>
            <a:chOff x="3834717" y="2479089"/>
            <a:chExt cx="745900" cy="745899"/>
          </a:xfrm>
        </p:grpSpPr>
        <p:sp>
          <p:nvSpPr>
            <p:cNvPr id="92" name="Oval 91"/>
            <p:cNvSpPr/>
            <p:nvPr/>
          </p:nvSpPr>
          <p:spPr>
            <a:xfrm>
              <a:off x="3834717" y="2479089"/>
              <a:ext cx="745900" cy="745899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1" name="Oval 90"/>
            <p:cNvSpPr/>
            <p:nvPr/>
          </p:nvSpPr>
          <p:spPr>
            <a:xfrm>
              <a:off x="4167708" y="2812080"/>
              <a:ext cx="79916" cy="7991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572249" y="2399902"/>
            <a:ext cx="731894" cy="731895"/>
            <a:chOff x="4549467" y="2454385"/>
            <a:chExt cx="756230" cy="756231"/>
          </a:xfrm>
        </p:grpSpPr>
        <p:sp>
          <p:nvSpPr>
            <p:cNvPr id="98" name="Oval 97"/>
            <p:cNvSpPr/>
            <p:nvPr/>
          </p:nvSpPr>
          <p:spPr>
            <a:xfrm>
              <a:off x="4549467" y="2454385"/>
              <a:ext cx="756230" cy="756231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7" name="Oval 96"/>
            <p:cNvSpPr/>
            <p:nvPr/>
          </p:nvSpPr>
          <p:spPr>
            <a:xfrm>
              <a:off x="4887070" y="2791988"/>
              <a:ext cx="81023" cy="8102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7" name="Group 286"/>
          <p:cNvGrpSpPr/>
          <p:nvPr/>
        </p:nvGrpSpPr>
        <p:grpSpPr>
          <a:xfrm>
            <a:off x="5326503" y="2449520"/>
            <a:ext cx="718754" cy="718754"/>
            <a:chOff x="5356633" y="2462227"/>
            <a:chExt cx="718754" cy="718754"/>
          </a:xfrm>
        </p:grpSpPr>
        <p:sp>
          <p:nvSpPr>
            <p:cNvPr id="104" name="Oval 103"/>
            <p:cNvSpPr/>
            <p:nvPr/>
          </p:nvSpPr>
          <p:spPr>
            <a:xfrm>
              <a:off x="5356633" y="2462227"/>
              <a:ext cx="718754" cy="71875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3" name="Oval 102"/>
            <p:cNvSpPr/>
            <p:nvPr/>
          </p:nvSpPr>
          <p:spPr>
            <a:xfrm>
              <a:off x="5685880" y="2783800"/>
              <a:ext cx="77008" cy="7700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0" name="Group 299"/>
          <p:cNvGrpSpPr/>
          <p:nvPr/>
        </p:nvGrpSpPr>
        <p:grpSpPr>
          <a:xfrm>
            <a:off x="4918249" y="3801594"/>
            <a:ext cx="1186966" cy="1186967"/>
            <a:chOff x="4918249" y="3801594"/>
            <a:chExt cx="1186966" cy="1186967"/>
          </a:xfrm>
        </p:grpSpPr>
        <p:sp>
          <p:nvSpPr>
            <p:cNvPr id="110" name="Oval 109"/>
            <p:cNvSpPr/>
            <p:nvPr/>
          </p:nvSpPr>
          <p:spPr>
            <a:xfrm>
              <a:off x="4918249" y="3801594"/>
              <a:ext cx="1186966" cy="11869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9" name="Oval 108"/>
            <p:cNvSpPr/>
            <p:nvPr/>
          </p:nvSpPr>
          <p:spPr>
            <a:xfrm>
              <a:off x="5481023" y="4364368"/>
              <a:ext cx="94294" cy="942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864538" y="4104027"/>
            <a:ext cx="885994" cy="885994"/>
            <a:chOff x="3864538" y="4104027"/>
            <a:chExt cx="885994" cy="885994"/>
          </a:xfrm>
        </p:grpSpPr>
        <p:sp>
          <p:nvSpPr>
            <p:cNvPr id="119" name="Oval 118"/>
            <p:cNvSpPr/>
            <p:nvPr/>
          </p:nvSpPr>
          <p:spPr>
            <a:xfrm>
              <a:off x="3864538" y="4104027"/>
              <a:ext cx="885994" cy="88599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8" name="Oval 117"/>
            <p:cNvSpPr/>
            <p:nvPr/>
          </p:nvSpPr>
          <p:spPr>
            <a:xfrm>
              <a:off x="4260071" y="4499560"/>
              <a:ext cx="94926" cy="9492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22" name="Straight Connector 121"/>
          <p:cNvCxnSpPr>
            <a:stCxn id="283" idx="4"/>
            <a:endCxn id="85" idx="0"/>
          </p:cNvCxnSpPr>
          <p:nvPr/>
        </p:nvCxnSpPr>
        <p:spPr>
          <a:xfrm flipH="1">
            <a:off x="3648306" y="2609649"/>
            <a:ext cx="110411" cy="58727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326" idx="6"/>
            <a:endCxn id="103" idx="4"/>
          </p:cNvCxnSpPr>
          <p:nvPr/>
        </p:nvCxnSpPr>
        <p:spPr>
          <a:xfrm flipV="1">
            <a:off x="5418667" y="2848101"/>
            <a:ext cx="275587" cy="16034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 rot="16200000">
            <a:off x="3034104" y="1951431"/>
            <a:ext cx="487041" cy="487041"/>
            <a:chOff x="4751150" y="1380925"/>
            <a:chExt cx="481067" cy="481067"/>
          </a:xfrm>
        </p:grpSpPr>
        <p:sp>
          <p:nvSpPr>
            <p:cNvPr id="150" name="Oval 14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2" name="Group 151"/>
          <p:cNvGrpSpPr/>
          <p:nvPr/>
        </p:nvGrpSpPr>
        <p:grpSpPr>
          <a:xfrm rot="16200000">
            <a:off x="3092255" y="1374090"/>
            <a:ext cx="451922" cy="451922"/>
            <a:chOff x="4751150" y="1380925"/>
            <a:chExt cx="481067" cy="481067"/>
          </a:xfrm>
        </p:grpSpPr>
        <p:sp>
          <p:nvSpPr>
            <p:cNvPr id="153" name="Oval 1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8" name="Group 157"/>
          <p:cNvGrpSpPr/>
          <p:nvPr/>
        </p:nvGrpSpPr>
        <p:grpSpPr>
          <a:xfrm rot="16200000">
            <a:off x="2964786" y="1385856"/>
            <a:ext cx="462129" cy="462129"/>
            <a:chOff x="4751150" y="1380925"/>
            <a:chExt cx="481067" cy="481067"/>
          </a:xfrm>
        </p:grpSpPr>
        <p:sp>
          <p:nvSpPr>
            <p:cNvPr id="159" name="Oval 15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1" name="Group 160"/>
          <p:cNvGrpSpPr/>
          <p:nvPr/>
        </p:nvGrpSpPr>
        <p:grpSpPr>
          <a:xfrm rot="16200000">
            <a:off x="3034104" y="868665"/>
            <a:ext cx="376092" cy="376092"/>
            <a:chOff x="4751150" y="1380925"/>
            <a:chExt cx="481067" cy="481067"/>
          </a:xfrm>
        </p:grpSpPr>
        <p:sp>
          <p:nvSpPr>
            <p:cNvPr id="162" name="Oval 16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4" name="Straight Connector 163"/>
          <p:cNvCxnSpPr>
            <a:stCxn id="163" idx="4"/>
            <a:endCxn id="160" idx="0"/>
          </p:cNvCxnSpPr>
          <p:nvPr/>
        </p:nvCxnSpPr>
        <p:spPr>
          <a:xfrm rot="16200000" flipH="1" flipV="1">
            <a:off x="2951348" y="1321361"/>
            <a:ext cx="515305" cy="263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3" idx="4"/>
            <a:endCxn id="154" idx="1"/>
          </p:cNvCxnSpPr>
          <p:nvPr/>
        </p:nvCxnSpPr>
        <p:spPr>
          <a:xfrm rot="16200000" flipH="1">
            <a:off x="3008587" y="1290422"/>
            <a:ext cx="506073" cy="7894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51" idx="1"/>
            <a:endCxn id="160" idx="4"/>
          </p:cNvCxnSpPr>
          <p:nvPr/>
        </p:nvCxnSpPr>
        <p:spPr>
          <a:xfrm rot="16200000" flipV="1">
            <a:off x="2960101" y="1877427"/>
            <a:ext cx="534825" cy="63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82" idx="1"/>
            <a:endCxn id="160" idx="4"/>
          </p:cNvCxnSpPr>
          <p:nvPr/>
        </p:nvCxnSpPr>
        <p:spPr>
          <a:xfrm rot="16200000" flipV="1">
            <a:off x="3019542" y="1817986"/>
            <a:ext cx="502585" cy="14996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85" idx="1"/>
            <a:endCxn id="151" idx="4"/>
          </p:cNvCxnSpPr>
          <p:nvPr/>
        </p:nvCxnSpPr>
        <p:spPr>
          <a:xfrm flipH="1" flipV="1">
            <a:off x="3277624" y="2221042"/>
            <a:ext cx="343567" cy="98711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154" idx="2"/>
            <a:endCxn id="160" idx="6"/>
          </p:cNvCxnSpPr>
          <p:nvPr/>
        </p:nvCxnSpPr>
        <p:spPr>
          <a:xfrm rot="16200000" flipH="1" flipV="1">
            <a:off x="3248871" y="1571786"/>
            <a:ext cx="16870" cy="733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82" idx="3"/>
            <a:endCxn id="151" idx="6"/>
          </p:cNvCxnSpPr>
          <p:nvPr/>
        </p:nvCxnSpPr>
        <p:spPr>
          <a:xfrm rot="16200000" flipH="1" flipV="1">
            <a:off x="3318213" y="2167347"/>
            <a:ext cx="13106" cy="421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 rot="16200000">
            <a:off x="3492860" y="391079"/>
            <a:ext cx="398898" cy="398898"/>
            <a:chOff x="4751150" y="1380925"/>
            <a:chExt cx="481067" cy="481067"/>
          </a:xfrm>
        </p:grpSpPr>
        <p:sp>
          <p:nvSpPr>
            <p:cNvPr id="174" name="Oval 1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6" name="Group 175"/>
          <p:cNvGrpSpPr/>
          <p:nvPr/>
        </p:nvGrpSpPr>
        <p:grpSpPr>
          <a:xfrm rot="16200000">
            <a:off x="3584247" y="888938"/>
            <a:ext cx="435019" cy="435019"/>
            <a:chOff x="4751150" y="1380925"/>
            <a:chExt cx="481067" cy="481067"/>
          </a:xfrm>
        </p:grpSpPr>
        <p:sp>
          <p:nvSpPr>
            <p:cNvPr id="177" name="Oval 1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9" name="Group 178"/>
          <p:cNvGrpSpPr/>
          <p:nvPr/>
        </p:nvGrpSpPr>
        <p:grpSpPr>
          <a:xfrm rot="16200000">
            <a:off x="3646265" y="1394129"/>
            <a:ext cx="554701" cy="554701"/>
            <a:chOff x="4751150" y="1380925"/>
            <a:chExt cx="481067" cy="481067"/>
          </a:xfrm>
        </p:grpSpPr>
        <p:sp>
          <p:nvSpPr>
            <p:cNvPr id="180" name="Oval 1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5" name="Group 184"/>
          <p:cNvGrpSpPr/>
          <p:nvPr/>
        </p:nvGrpSpPr>
        <p:grpSpPr>
          <a:xfrm rot="16200000">
            <a:off x="3657560" y="866221"/>
            <a:ext cx="437599" cy="437599"/>
            <a:chOff x="4751150" y="1380925"/>
            <a:chExt cx="481067" cy="481067"/>
          </a:xfrm>
        </p:grpSpPr>
        <p:sp>
          <p:nvSpPr>
            <p:cNvPr id="186" name="Oval 18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7" name="Oval 18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8" name="Group 187"/>
          <p:cNvGrpSpPr/>
          <p:nvPr/>
        </p:nvGrpSpPr>
        <p:grpSpPr>
          <a:xfrm rot="16200000">
            <a:off x="3739027" y="1383613"/>
            <a:ext cx="545511" cy="545511"/>
            <a:chOff x="4751150" y="1380925"/>
            <a:chExt cx="481067" cy="481067"/>
          </a:xfrm>
        </p:grpSpPr>
        <p:sp>
          <p:nvSpPr>
            <p:cNvPr id="189" name="Oval 18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0" name="Oval 1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92" name="Straight Connector 191"/>
          <p:cNvCxnSpPr>
            <a:stCxn id="187" idx="3"/>
            <a:endCxn id="178" idx="6"/>
          </p:cNvCxnSpPr>
          <p:nvPr/>
        </p:nvCxnSpPr>
        <p:spPr>
          <a:xfrm rot="16200000" flipH="1" flipV="1">
            <a:off x="3839996" y="1086661"/>
            <a:ext cx="4852" cy="3472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90" idx="2"/>
            <a:endCxn id="181" idx="6"/>
          </p:cNvCxnSpPr>
          <p:nvPr/>
        </p:nvCxnSpPr>
        <p:spPr>
          <a:xfrm rot="16200000" flipH="1" flipV="1">
            <a:off x="3960389" y="1649309"/>
            <a:ext cx="15111" cy="292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87" idx="4"/>
            <a:endCxn id="190" idx="0"/>
          </p:cNvCxnSpPr>
          <p:nvPr/>
        </p:nvCxnSpPr>
        <p:spPr>
          <a:xfrm rot="16200000" flipH="1">
            <a:off x="3684729" y="1300091"/>
            <a:ext cx="518682" cy="1354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>
            <a:stCxn id="190" idx="4"/>
            <a:endCxn id="91" idx="0"/>
          </p:cNvCxnSpPr>
          <p:nvPr/>
        </p:nvCxnSpPr>
        <p:spPr>
          <a:xfrm>
            <a:off x="4011783" y="1685592"/>
            <a:ext cx="210064" cy="114218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175" idx="4"/>
            <a:endCxn id="187" idx="2"/>
          </p:cNvCxnSpPr>
          <p:nvPr/>
        </p:nvCxnSpPr>
        <p:spPr>
          <a:xfrm rot="16200000" flipH="1">
            <a:off x="3536051" y="768155"/>
            <a:ext cx="473123" cy="16060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78" idx="5"/>
            <a:endCxn id="190" idx="2"/>
          </p:cNvCxnSpPr>
          <p:nvPr/>
        </p:nvCxnSpPr>
        <p:spPr>
          <a:xfrm rot="16200000" flipH="1">
            <a:off x="3633676" y="1307485"/>
            <a:ext cx="533442" cy="164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oup 198"/>
          <p:cNvGrpSpPr/>
          <p:nvPr/>
        </p:nvGrpSpPr>
        <p:grpSpPr>
          <a:xfrm rot="16200000">
            <a:off x="4373631" y="118896"/>
            <a:ext cx="406466" cy="397075"/>
            <a:chOff x="4751150" y="1380925"/>
            <a:chExt cx="481067" cy="481067"/>
          </a:xfrm>
        </p:grpSpPr>
        <p:sp>
          <p:nvSpPr>
            <p:cNvPr id="200" name="Oval 19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5" name="Group 204"/>
          <p:cNvGrpSpPr/>
          <p:nvPr/>
        </p:nvGrpSpPr>
        <p:grpSpPr>
          <a:xfrm rot="16200000">
            <a:off x="4448890" y="621929"/>
            <a:ext cx="487133" cy="487133"/>
            <a:chOff x="4751150" y="1380925"/>
            <a:chExt cx="481067" cy="481067"/>
          </a:xfrm>
        </p:grpSpPr>
        <p:sp>
          <p:nvSpPr>
            <p:cNvPr id="206" name="Oval 2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8" name="Group 207"/>
          <p:cNvGrpSpPr/>
          <p:nvPr/>
        </p:nvGrpSpPr>
        <p:grpSpPr>
          <a:xfrm rot="16200000">
            <a:off x="4524923" y="1491784"/>
            <a:ext cx="562471" cy="562471"/>
            <a:chOff x="4751150" y="1380925"/>
            <a:chExt cx="481067" cy="481067"/>
          </a:xfrm>
        </p:grpSpPr>
        <p:sp>
          <p:nvSpPr>
            <p:cNvPr id="209" name="Oval 2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1" name="Group 210"/>
          <p:cNvGrpSpPr/>
          <p:nvPr/>
        </p:nvGrpSpPr>
        <p:grpSpPr>
          <a:xfrm rot="16200000">
            <a:off x="4536540" y="600981"/>
            <a:ext cx="483937" cy="483937"/>
            <a:chOff x="4751150" y="1380925"/>
            <a:chExt cx="481067" cy="481067"/>
          </a:xfrm>
        </p:grpSpPr>
        <p:sp>
          <p:nvSpPr>
            <p:cNvPr id="212" name="Oval 21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3" name="Oval 21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4" name="Group 213"/>
          <p:cNvGrpSpPr/>
          <p:nvPr/>
        </p:nvGrpSpPr>
        <p:grpSpPr>
          <a:xfrm rot="16200000">
            <a:off x="4621586" y="1465567"/>
            <a:ext cx="564544" cy="564544"/>
            <a:chOff x="4751150" y="1380925"/>
            <a:chExt cx="481067" cy="481067"/>
          </a:xfrm>
        </p:grpSpPr>
        <p:sp>
          <p:nvSpPr>
            <p:cNvPr id="215" name="Oval 21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6" name="Oval 21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17" name="Straight Connector 216"/>
          <p:cNvCxnSpPr>
            <a:stCxn id="201" idx="4"/>
            <a:endCxn id="213" idx="1"/>
          </p:cNvCxnSpPr>
          <p:nvPr/>
        </p:nvCxnSpPr>
        <p:spPr>
          <a:xfrm rot="16200000" flipH="1">
            <a:off x="4425815" y="490256"/>
            <a:ext cx="485411" cy="1833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>
            <a:stCxn id="207" idx="4"/>
            <a:endCxn id="216" idx="1"/>
          </p:cNvCxnSpPr>
          <p:nvPr/>
        </p:nvCxnSpPr>
        <p:spPr>
          <a:xfrm rot="16200000" flipH="1">
            <a:off x="4370033" y="1214014"/>
            <a:ext cx="834862" cy="19001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>
            <a:stCxn id="207" idx="7"/>
            <a:endCxn id="213" idx="2"/>
          </p:cNvCxnSpPr>
          <p:nvPr/>
        </p:nvCxnSpPr>
        <p:spPr>
          <a:xfrm rot="16200000">
            <a:off x="4729699" y="824158"/>
            <a:ext cx="4094" cy="4167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stCxn id="210" idx="7"/>
            <a:endCxn id="216" idx="2"/>
          </p:cNvCxnSpPr>
          <p:nvPr/>
        </p:nvCxnSpPr>
        <p:spPr>
          <a:xfrm rot="16200000">
            <a:off x="4848602" y="1726701"/>
            <a:ext cx="3874" cy="461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>
            <a:stCxn id="213" idx="4"/>
            <a:endCxn id="216" idx="0"/>
          </p:cNvCxnSpPr>
          <p:nvPr/>
        </p:nvCxnSpPr>
        <p:spPr>
          <a:xfrm rot="16200000" flipH="1">
            <a:off x="4416822" y="1230560"/>
            <a:ext cx="848723" cy="1253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>
            <a:stCxn id="216" idx="4"/>
            <a:endCxn id="97" idx="0"/>
          </p:cNvCxnSpPr>
          <p:nvPr/>
        </p:nvCxnSpPr>
        <p:spPr>
          <a:xfrm>
            <a:off x="4903858" y="1778082"/>
            <a:ext cx="34338" cy="94855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8" name="Group 227"/>
          <p:cNvGrpSpPr/>
          <p:nvPr/>
        </p:nvGrpSpPr>
        <p:grpSpPr>
          <a:xfrm rot="16200000">
            <a:off x="5454963" y="256285"/>
            <a:ext cx="406466" cy="397075"/>
            <a:chOff x="4751150" y="1380925"/>
            <a:chExt cx="481067" cy="481067"/>
          </a:xfrm>
        </p:grpSpPr>
        <p:sp>
          <p:nvSpPr>
            <p:cNvPr id="229" name="Oval 22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Oval 22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1" name="Group 230"/>
          <p:cNvGrpSpPr/>
          <p:nvPr/>
        </p:nvGrpSpPr>
        <p:grpSpPr>
          <a:xfrm rot="16200000">
            <a:off x="5511368" y="1015099"/>
            <a:ext cx="488393" cy="477108"/>
            <a:chOff x="4751150" y="1380925"/>
            <a:chExt cx="481067" cy="481067"/>
          </a:xfrm>
        </p:grpSpPr>
        <p:sp>
          <p:nvSpPr>
            <p:cNvPr id="232" name="Oval 23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3" name="Oval 23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4" name="Group 233"/>
          <p:cNvGrpSpPr/>
          <p:nvPr/>
        </p:nvGrpSpPr>
        <p:grpSpPr>
          <a:xfrm rot="16200000">
            <a:off x="5423612" y="1015363"/>
            <a:ext cx="488393" cy="477108"/>
            <a:chOff x="4751150" y="1380925"/>
            <a:chExt cx="481067" cy="481067"/>
          </a:xfrm>
        </p:grpSpPr>
        <p:sp>
          <p:nvSpPr>
            <p:cNvPr id="235" name="Oval 23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6" name="Oval 23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7" name="Group 236"/>
          <p:cNvGrpSpPr/>
          <p:nvPr/>
        </p:nvGrpSpPr>
        <p:grpSpPr>
          <a:xfrm rot="16200000">
            <a:off x="5448361" y="1690858"/>
            <a:ext cx="545414" cy="545414"/>
            <a:chOff x="4751150" y="1380925"/>
            <a:chExt cx="481067" cy="481067"/>
          </a:xfrm>
        </p:grpSpPr>
        <p:sp>
          <p:nvSpPr>
            <p:cNvPr id="238" name="Oval 23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9" name="Oval 23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40" name="Group 239"/>
          <p:cNvGrpSpPr/>
          <p:nvPr/>
        </p:nvGrpSpPr>
        <p:grpSpPr>
          <a:xfrm rot="16200000">
            <a:off x="5361160" y="1683669"/>
            <a:ext cx="544492" cy="544492"/>
            <a:chOff x="4751150" y="1380925"/>
            <a:chExt cx="481067" cy="481067"/>
          </a:xfrm>
        </p:grpSpPr>
        <p:sp>
          <p:nvSpPr>
            <p:cNvPr id="241" name="Oval 24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2" name="Oval 24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3" name="Straight Connector 242"/>
          <p:cNvCxnSpPr>
            <a:stCxn id="230" idx="4"/>
            <a:endCxn id="236" idx="0"/>
          </p:cNvCxnSpPr>
          <p:nvPr/>
        </p:nvCxnSpPr>
        <p:spPr>
          <a:xfrm rot="16200000" flipH="1">
            <a:off x="5287423" y="847369"/>
            <a:ext cx="751158" cy="96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36" idx="4"/>
            <a:endCxn id="242" idx="0"/>
          </p:cNvCxnSpPr>
          <p:nvPr/>
        </p:nvCxnSpPr>
        <p:spPr>
          <a:xfrm rot="16200000" flipH="1" flipV="1">
            <a:off x="5327274" y="1586212"/>
            <a:ext cx="646665" cy="3440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stCxn id="242" idx="4"/>
            <a:endCxn id="103" idx="0"/>
          </p:cNvCxnSpPr>
          <p:nvPr/>
        </p:nvCxnSpPr>
        <p:spPr>
          <a:xfrm>
            <a:off x="5633406" y="1985083"/>
            <a:ext cx="60848" cy="78601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>
            <a:stCxn id="230" idx="4"/>
            <a:endCxn id="233" idx="1"/>
          </p:cNvCxnSpPr>
          <p:nvPr/>
        </p:nvCxnSpPr>
        <p:spPr>
          <a:xfrm rot="16200000" flipH="1">
            <a:off x="5318565" y="816227"/>
            <a:ext cx="758556" cy="792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>
            <a:stCxn id="236" idx="6"/>
            <a:endCxn id="233" idx="2"/>
          </p:cNvCxnSpPr>
          <p:nvPr/>
        </p:nvCxnSpPr>
        <p:spPr>
          <a:xfrm rot="16200000">
            <a:off x="5711553" y="1235465"/>
            <a:ext cx="264" cy="3663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>
            <a:stCxn id="242" idx="6"/>
            <a:endCxn id="239" idx="2"/>
          </p:cNvCxnSpPr>
          <p:nvPr/>
        </p:nvCxnSpPr>
        <p:spPr>
          <a:xfrm rot="16200000" flipH="1">
            <a:off x="5673387" y="1945102"/>
            <a:ext cx="7651" cy="2927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36" idx="5"/>
            <a:endCxn id="239" idx="1"/>
          </p:cNvCxnSpPr>
          <p:nvPr/>
        </p:nvCxnSpPr>
        <p:spPr>
          <a:xfrm rot="16200000" flipH="1">
            <a:off x="5357900" y="1600398"/>
            <a:ext cx="670487" cy="145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 rot="16200000">
            <a:off x="6347873" y="1533059"/>
            <a:ext cx="406466" cy="397075"/>
            <a:chOff x="4751150" y="1380925"/>
            <a:chExt cx="481067" cy="481067"/>
          </a:xfrm>
        </p:grpSpPr>
        <p:sp>
          <p:nvSpPr>
            <p:cNvPr id="252" name="Oval 2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4" name="Group 253"/>
          <p:cNvGrpSpPr/>
          <p:nvPr/>
        </p:nvGrpSpPr>
        <p:grpSpPr>
          <a:xfrm rot="16200000">
            <a:off x="6298685" y="2244282"/>
            <a:ext cx="603053" cy="589121"/>
            <a:chOff x="4751150" y="1380925"/>
            <a:chExt cx="481067" cy="481067"/>
          </a:xfrm>
        </p:grpSpPr>
        <p:sp>
          <p:nvSpPr>
            <p:cNvPr id="255" name="Oval 2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7" name="Group 256"/>
          <p:cNvGrpSpPr/>
          <p:nvPr/>
        </p:nvGrpSpPr>
        <p:grpSpPr>
          <a:xfrm rot="16200000">
            <a:off x="5795375" y="3059424"/>
            <a:ext cx="835550" cy="816246"/>
            <a:chOff x="4751150" y="1380925"/>
            <a:chExt cx="481067" cy="481067"/>
          </a:xfrm>
        </p:grpSpPr>
        <p:sp>
          <p:nvSpPr>
            <p:cNvPr id="258" name="Oval 25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3" name="Group 262"/>
          <p:cNvGrpSpPr/>
          <p:nvPr/>
        </p:nvGrpSpPr>
        <p:grpSpPr>
          <a:xfrm rot="16200000">
            <a:off x="6408217" y="2265058"/>
            <a:ext cx="603053" cy="589121"/>
            <a:chOff x="4751150" y="1380925"/>
            <a:chExt cx="481067" cy="481067"/>
          </a:xfrm>
        </p:grpSpPr>
        <p:sp>
          <p:nvSpPr>
            <p:cNvPr id="264" name="Oval 26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5" name="Oval 26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6" name="Group 265"/>
          <p:cNvGrpSpPr/>
          <p:nvPr/>
        </p:nvGrpSpPr>
        <p:grpSpPr>
          <a:xfrm rot="16200000">
            <a:off x="5920622" y="3124983"/>
            <a:ext cx="835550" cy="816246"/>
            <a:chOff x="4751150" y="1380925"/>
            <a:chExt cx="481067" cy="481067"/>
          </a:xfrm>
        </p:grpSpPr>
        <p:sp>
          <p:nvSpPr>
            <p:cNvPr id="267" name="Oval 26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8" name="Oval 26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70" name="Straight Connector 269"/>
          <p:cNvCxnSpPr>
            <a:stCxn id="265" idx="4"/>
            <a:endCxn id="268" idx="7"/>
          </p:cNvCxnSpPr>
          <p:nvPr/>
        </p:nvCxnSpPr>
        <p:spPr>
          <a:xfrm rot="16200000" flipH="1" flipV="1">
            <a:off x="6084765" y="2876474"/>
            <a:ext cx="909529" cy="3404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>
            <a:stCxn id="268" idx="4"/>
            <a:endCxn id="109" idx="7"/>
          </p:cNvCxnSpPr>
          <p:nvPr/>
        </p:nvCxnSpPr>
        <p:spPr>
          <a:xfrm flipH="1">
            <a:off x="5561508" y="3577866"/>
            <a:ext cx="776888" cy="800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>
            <a:stCxn id="253" idx="4"/>
            <a:endCxn id="265" idx="1"/>
          </p:cNvCxnSpPr>
          <p:nvPr/>
        </p:nvCxnSpPr>
        <p:spPr>
          <a:xfrm rot="16200000" flipH="1">
            <a:off x="6227564" y="2076911"/>
            <a:ext cx="783405" cy="13632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>
            <a:stCxn id="256" idx="5"/>
            <a:endCxn id="268" idx="0"/>
          </p:cNvCxnSpPr>
          <p:nvPr/>
        </p:nvCxnSpPr>
        <p:spPr>
          <a:xfrm rot="16200000" flipH="1" flipV="1">
            <a:off x="6017134" y="2882949"/>
            <a:ext cx="926657" cy="2841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256" idx="6"/>
            <a:endCxn id="265" idx="2"/>
          </p:cNvCxnSpPr>
          <p:nvPr/>
        </p:nvCxnSpPr>
        <p:spPr>
          <a:xfrm rot="16200000" flipH="1">
            <a:off x="6644589" y="2526024"/>
            <a:ext cx="20776" cy="464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59" idx="5"/>
            <a:endCxn id="268" idx="2"/>
          </p:cNvCxnSpPr>
          <p:nvPr/>
        </p:nvCxnSpPr>
        <p:spPr>
          <a:xfrm rot="16200000" flipH="1">
            <a:off x="6252415" y="3490850"/>
            <a:ext cx="33909" cy="506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9" name="Group 308"/>
          <p:cNvGrpSpPr/>
          <p:nvPr/>
        </p:nvGrpSpPr>
        <p:grpSpPr>
          <a:xfrm rot="16200000">
            <a:off x="3774800" y="2908964"/>
            <a:ext cx="292123" cy="292123"/>
            <a:chOff x="4751150" y="1380925"/>
            <a:chExt cx="481067" cy="481067"/>
          </a:xfrm>
        </p:grpSpPr>
        <p:sp>
          <p:nvSpPr>
            <p:cNvPr id="310" name="Oval 30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1" name="Oval 31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2" name="Group 311"/>
          <p:cNvGrpSpPr/>
          <p:nvPr/>
        </p:nvGrpSpPr>
        <p:grpSpPr>
          <a:xfrm rot="16200000">
            <a:off x="4430239" y="2684904"/>
            <a:ext cx="292123" cy="292123"/>
            <a:chOff x="4751150" y="1380925"/>
            <a:chExt cx="481067" cy="481067"/>
          </a:xfrm>
        </p:grpSpPr>
        <p:sp>
          <p:nvSpPr>
            <p:cNvPr id="313" name="Oval 31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4" name="Oval 31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5" name="Group 314"/>
          <p:cNvGrpSpPr/>
          <p:nvPr/>
        </p:nvGrpSpPr>
        <p:grpSpPr>
          <a:xfrm rot="16200000">
            <a:off x="5147642" y="2655754"/>
            <a:ext cx="292123" cy="292123"/>
            <a:chOff x="4751150" y="1380925"/>
            <a:chExt cx="481067" cy="481067"/>
          </a:xfrm>
        </p:grpSpPr>
        <p:sp>
          <p:nvSpPr>
            <p:cNvPr id="316" name="Oval 31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7" name="Oval 31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18" name="Straight Connector 317"/>
          <p:cNvCxnSpPr>
            <a:stCxn id="283" idx="5"/>
            <a:endCxn id="311" idx="1"/>
          </p:cNvCxnSpPr>
          <p:nvPr/>
        </p:nvCxnSpPr>
        <p:spPr>
          <a:xfrm>
            <a:off x="3769783" y="2605066"/>
            <a:ext cx="140012" cy="43889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/>
          <p:cNvCxnSpPr>
            <a:stCxn id="280" idx="4"/>
            <a:endCxn id="314" idx="0"/>
          </p:cNvCxnSpPr>
          <p:nvPr/>
        </p:nvCxnSpPr>
        <p:spPr>
          <a:xfrm>
            <a:off x="4538092" y="2434000"/>
            <a:ext cx="38208" cy="38131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/>
          <p:cNvCxnSpPr>
            <a:stCxn id="286" idx="4"/>
            <a:endCxn id="317" idx="0"/>
          </p:cNvCxnSpPr>
          <p:nvPr/>
        </p:nvCxnSpPr>
        <p:spPr>
          <a:xfrm flipH="1">
            <a:off x="5293703" y="2413819"/>
            <a:ext cx="29840" cy="37234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Group 323"/>
          <p:cNvGrpSpPr/>
          <p:nvPr/>
        </p:nvGrpSpPr>
        <p:grpSpPr>
          <a:xfrm rot="16200000">
            <a:off x="5176641" y="4232975"/>
            <a:ext cx="437210" cy="437210"/>
            <a:chOff x="4751150" y="1380925"/>
            <a:chExt cx="481067" cy="481067"/>
          </a:xfrm>
        </p:grpSpPr>
        <p:sp>
          <p:nvSpPr>
            <p:cNvPr id="325" name="Oval 32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26" name="Oval 32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27" name="Straight Connector 326"/>
          <p:cNvCxnSpPr>
            <a:stCxn id="311" idx="5"/>
            <a:endCxn id="118" idx="0"/>
          </p:cNvCxnSpPr>
          <p:nvPr/>
        </p:nvCxnSpPr>
        <p:spPr>
          <a:xfrm>
            <a:off x="3931927" y="3066091"/>
            <a:ext cx="375607" cy="1433469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>
            <a:stCxn id="314" idx="4"/>
            <a:endCxn id="6" idx="0"/>
          </p:cNvCxnSpPr>
          <p:nvPr/>
        </p:nvCxnSpPr>
        <p:spPr>
          <a:xfrm>
            <a:off x="4576300" y="2846614"/>
            <a:ext cx="288025" cy="160072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stCxn id="317" idx="4"/>
            <a:endCxn id="326" idx="0"/>
          </p:cNvCxnSpPr>
          <p:nvPr/>
        </p:nvCxnSpPr>
        <p:spPr>
          <a:xfrm>
            <a:off x="5293703" y="2817464"/>
            <a:ext cx="101543" cy="161069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>
            <a:stCxn id="311" idx="7"/>
            <a:endCxn id="314" idx="2"/>
          </p:cNvCxnSpPr>
          <p:nvPr/>
        </p:nvCxnSpPr>
        <p:spPr>
          <a:xfrm flipV="1">
            <a:off x="3931927" y="2830965"/>
            <a:ext cx="628724" cy="21299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/>
          <p:cNvCxnSpPr>
            <a:stCxn id="314" idx="6"/>
            <a:endCxn id="317" idx="1"/>
          </p:cNvCxnSpPr>
          <p:nvPr/>
        </p:nvCxnSpPr>
        <p:spPr>
          <a:xfrm flipV="1">
            <a:off x="4591949" y="2790749"/>
            <a:ext cx="690688" cy="4021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280" idx="6"/>
            <a:endCxn id="286" idx="2"/>
          </p:cNvCxnSpPr>
          <p:nvPr/>
        </p:nvCxnSpPr>
        <p:spPr>
          <a:xfrm flipV="1">
            <a:off x="4554549" y="2397362"/>
            <a:ext cx="752536" cy="2018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>
            <a:stCxn id="317" idx="6"/>
            <a:endCxn id="103" idx="2"/>
          </p:cNvCxnSpPr>
          <p:nvPr/>
        </p:nvCxnSpPr>
        <p:spPr>
          <a:xfrm>
            <a:off x="5309352" y="2801815"/>
            <a:ext cx="346398" cy="7782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/>
          <p:cNvCxnSpPr>
            <a:stCxn id="311" idx="0"/>
            <a:endCxn id="280" idx="3"/>
          </p:cNvCxnSpPr>
          <p:nvPr/>
        </p:nvCxnSpPr>
        <p:spPr>
          <a:xfrm flipV="1">
            <a:off x="3920861" y="2429180"/>
            <a:ext cx="605593" cy="61019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/>
          <p:cNvCxnSpPr>
            <a:stCxn id="314" idx="0"/>
            <a:endCxn id="286" idx="3"/>
          </p:cNvCxnSpPr>
          <p:nvPr/>
        </p:nvCxnSpPr>
        <p:spPr>
          <a:xfrm flipV="1">
            <a:off x="4576300" y="2408999"/>
            <a:ext cx="735605" cy="40631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/>
          <p:cNvCxnSpPr>
            <a:stCxn id="118" idx="7"/>
            <a:endCxn id="314" idx="4"/>
          </p:cNvCxnSpPr>
          <p:nvPr/>
        </p:nvCxnSpPr>
        <p:spPr>
          <a:xfrm flipV="1">
            <a:off x="4341095" y="2846614"/>
            <a:ext cx="235205" cy="166684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>
            <a:stCxn id="6" idx="0"/>
            <a:endCxn id="317" idx="3"/>
          </p:cNvCxnSpPr>
          <p:nvPr/>
        </p:nvCxnSpPr>
        <p:spPr>
          <a:xfrm flipV="1">
            <a:off x="4864325" y="2812881"/>
            <a:ext cx="418312" cy="163445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/>
          <p:cNvCxnSpPr>
            <a:stCxn id="85" idx="7"/>
            <a:endCxn id="311" idx="3"/>
          </p:cNvCxnSpPr>
          <p:nvPr/>
        </p:nvCxnSpPr>
        <p:spPr>
          <a:xfrm flipV="1">
            <a:off x="3675421" y="3066091"/>
            <a:ext cx="234374" cy="14206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/>
          <p:cNvCxnSpPr>
            <a:stCxn id="326" idx="2"/>
            <a:endCxn id="6" idx="6"/>
          </p:cNvCxnSpPr>
          <p:nvPr/>
        </p:nvCxnSpPr>
        <p:spPr>
          <a:xfrm flipH="1">
            <a:off x="4907572" y="4451580"/>
            <a:ext cx="464252" cy="3900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/>
          <p:cNvCxnSpPr>
            <a:stCxn id="109" idx="3"/>
            <a:endCxn id="326" idx="6"/>
          </p:cNvCxnSpPr>
          <p:nvPr/>
        </p:nvCxnSpPr>
        <p:spPr>
          <a:xfrm flipH="1">
            <a:off x="5418667" y="4444853"/>
            <a:ext cx="76165" cy="672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TextBox 377"/>
          <p:cNvSpPr txBox="1"/>
          <p:nvPr/>
        </p:nvSpPr>
        <p:spPr>
          <a:xfrm>
            <a:off x="3016352" y="148919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</a:t>
            </a:r>
            <a:endParaRPr lang="fr-CH" sz="1000" b="1" dirty="0"/>
          </a:p>
        </p:txBody>
      </p:sp>
      <p:sp>
        <p:nvSpPr>
          <p:cNvPr id="379" name="TextBox 378"/>
          <p:cNvSpPr txBox="1"/>
          <p:nvPr/>
        </p:nvSpPr>
        <p:spPr>
          <a:xfrm>
            <a:off x="3248865" y="145002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</a:t>
            </a:r>
            <a:endParaRPr lang="fr-CH" sz="1000" b="1" dirty="0"/>
          </a:p>
        </p:txBody>
      </p:sp>
      <p:sp>
        <p:nvSpPr>
          <p:cNvPr id="380" name="TextBox 379"/>
          <p:cNvSpPr txBox="1"/>
          <p:nvPr/>
        </p:nvSpPr>
        <p:spPr>
          <a:xfrm>
            <a:off x="3078288" y="206450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5</a:t>
            </a:r>
            <a:endParaRPr lang="fr-CH" sz="1000" b="1" dirty="0"/>
          </a:p>
        </p:txBody>
      </p:sp>
      <p:sp>
        <p:nvSpPr>
          <p:cNvPr id="381" name="TextBox 380"/>
          <p:cNvSpPr txBox="1"/>
          <p:nvPr/>
        </p:nvSpPr>
        <p:spPr>
          <a:xfrm>
            <a:off x="3308209" y="200302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6</a:t>
            </a:r>
            <a:endParaRPr lang="fr-CH" sz="1000" b="1" dirty="0"/>
          </a:p>
        </p:txBody>
      </p:sp>
      <p:sp>
        <p:nvSpPr>
          <p:cNvPr id="384" name="TextBox 383"/>
          <p:cNvSpPr txBox="1"/>
          <p:nvPr/>
        </p:nvSpPr>
        <p:spPr>
          <a:xfrm>
            <a:off x="3433929" y="311989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7</a:t>
            </a:r>
            <a:endParaRPr lang="fr-CH" sz="1000" b="1" dirty="0"/>
          </a:p>
        </p:txBody>
      </p:sp>
      <p:sp>
        <p:nvSpPr>
          <p:cNvPr id="387" name="TextBox 386"/>
          <p:cNvSpPr txBox="1"/>
          <p:nvPr/>
        </p:nvSpPr>
        <p:spPr>
          <a:xfrm>
            <a:off x="3551650" y="99586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10</a:t>
            </a:r>
            <a:endParaRPr lang="fr-CH" sz="1000" b="1" dirty="0"/>
          </a:p>
        </p:txBody>
      </p:sp>
      <p:sp>
        <p:nvSpPr>
          <p:cNvPr id="388" name="TextBox 387"/>
          <p:cNvSpPr txBox="1"/>
          <p:nvPr/>
        </p:nvSpPr>
        <p:spPr>
          <a:xfrm>
            <a:off x="3811309" y="93448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11</a:t>
            </a:r>
            <a:endParaRPr lang="fr-CH" sz="1000" b="1" dirty="0"/>
          </a:p>
        </p:txBody>
      </p:sp>
      <p:sp>
        <p:nvSpPr>
          <p:cNvPr id="389" name="TextBox 388"/>
          <p:cNvSpPr txBox="1"/>
          <p:nvPr/>
        </p:nvSpPr>
        <p:spPr>
          <a:xfrm>
            <a:off x="3674285" y="157123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12</a:t>
            </a:r>
            <a:endParaRPr lang="fr-CH" sz="1000" b="1" dirty="0"/>
          </a:p>
        </p:txBody>
      </p:sp>
      <p:sp>
        <p:nvSpPr>
          <p:cNvPr id="390" name="TextBox 389"/>
          <p:cNvSpPr txBox="1"/>
          <p:nvPr/>
        </p:nvSpPr>
        <p:spPr>
          <a:xfrm>
            <a:off x="3949606" y="15111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13</a:t>
            </a:r>
            <a:endParaRPr lang="fr-CH" sz="1000" b="1" dirty="0"/>
          </a:p>
        </p:txBody>
      </p:sp>
      <p:sp>
        <p:nvSpPr>
          <p:cNvPr id="391" name="TextBox 390"/>
          <p:cNvSpPr txBox="1"/>
          <p:nvPr/>
        </p:nvSpPr>
        <p:spPr>
          <a:xfrm>
            <a:off x="3970906" y="277005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14</a:t>
            </a:r>
            <a:endParaRPr lang="fr-CH" sz="1000" b="1" dirty="0"/>
          </a:p>
        </p:txBody>
      </p:sp>
      <p:sp>
        <p:nvSpPr>
          <p:cNvPr id="394" name="TextBox 393"/>
          <p:cNvSpPr txBox="1"/>
          <p:nvPr/>
        </p:nvSpPr>
        <p:spPr>
          <a:xfrm>
            <a:off x="4433136" y="7496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17</a:t>
            </a:r>
            <a:endParaRPr lang="fr-CH" sz="1000" b="1" dirty="0"/>
          </a:p>
        </p:txBody>
      </p:sp>
      <p:sp>
        <p:nvSpPr>
          <p:cNvPr id="395" name="TextBox 394"/>
          <p:cNvSpPr txBox="1"/>
          <p:nvPr/>
        </p:nvSpPr>
        <p:spPr>
          <a:xfrm>
            <a:off x="4715777" y="69974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18</a:t>
            </a:r>
            <a:endParaRPr lang="fr-CH" sz="1000" b="1" dirty="0"/>
          </a:p>
        </p:txBody>
      </p:sp>
      <p:sp>
        <p:nvSpPr>
          <p:cNvPr id="396" name="TextBox 395"/>
          <p:cNvSpPr txBox="1"/>
          <p:nvPr/>
        </p:nvSpPr>
        <p:spPr>
          <a:xfrm>
            <a:off x="4545187" y="16596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19</a:t>
            </a:r>
            <a:endParaRPr lang="fr-CH" sz="1000" b="1" dirty="0"/>
          </a:p>
        </p:txBody>
      </p:sp>
      <p:sp>
        <p:nvSpPr>
          <p:cNvPr id="397" name="TextBox 396"/>
          <p:cNvSpPr txBox="1"/>
          <p:nvPr/>
        </p:nvSpPr>
        <p:spPr>
          <a:xfrm>
            <a:off x="4842828" y="161409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20</a:t>
            </a:r>
            <a:endParaRPr lang="fr-CH" sz="1000" b="1" dirty="0"/>
          </a:p>
        </p:txBody>
      </p:sp>
      <p:sp>
        <p:nvSpPr>
          <p:cNvPr id="398" name="TextBox 397"/>
          <p:cNvSpPr txBox="1"/>
          <p:nvPr/>
        </p:nvSpPr>
        <p:spPr>
          <a:xfrm>
            <a:off x="4675155" y="26178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21</a:t>
            </a:r>
            <a:endParaRPr lang="fr-CH" sz="1000" b="1" dirty="0"/>
          </a:p>
        </p:txBody>
      </p:sp>
      <p:sp>
        <p:nvSpPr>
          <p:cNvPr id="399" name="TextBox 398"/>
          <p:cNvSpPr txBox="1"/>
          <p:nvPr/>
        </p:nvSpPr>
        <p:spPr>
          <a:xfrm>
            <a:off x="5407211" y="3453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22</a:t>
            </a:r>
            <a:endParaRPr lang="fr-CH" sz="1000" b="1" dirty="0"/>
          </a:p>
        </p:txBody>
      </p:sp>
      <p:sp>
        <p:nvSpPr>
          <p:cNvPr id="400" name="TextBox 399"/>
          <p:cNvSpPr txBox="1"/>
          <p:nvPr/>
        </p:nvSpPr>
        <p:spPr>
          <a:xfrm>
            <a:off x="5413748" y="11275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24</a:t>
            </a:r>
            <a:endParaRPr lang="fr-CH" sz="1000" b="1" dirty="0"/>
          </a:p>
        </p:txBody>
      </p:sp>
      <p:sp>
        <p:nvSpPr>
          <p:cNvPr id="403" name="TextBox 402"/>
          <p:cNvSpPr txBox="1"/>
          <p:nvPr/>
        </p:nvSpPr>
        <p:spPr>
          <a:xfrm>
            <a:off x="5693954" y="112375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25</a:t>
            </a:r>
            <a:endParaRPr lang="fr-CH" sz="1000" b="1" dirty="0"/>
          </a:p>
        </p:txBody>
      </p:sp>
      <p:sp>
        <p:nvSpPr>
          <p:cNvPr id="404" name="TextBox 403"/>
          <p:cNvSpPr txBox="1"/>
          <p:nvPr/>
        </p:nvSpPr>
        <p:spPr>
          <a:xfrm>
            <a:off x="5372863" y="182826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26</a:t>
            </a:r>
            <a:endParaRPr lang="fr-CH" sz="1000" b="1" dirty="0"/>
          </a:p>
        </p:txBody>
      </p:sp>
      <p:sp>
        <p:nvSpPr>
          <p:cNvPr id="405" name="TextBox 404"/>
          <p:cNvSpPr txBox="1"/>
          <p:nvPr/>
        </p:nvSpPr>
        <p:spPr>
          <a:xfrm>
            <a:off x="5667506" y="184752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27</a:t>
            </a:r>
            <a:endParaRPr lang="fr-CH" sz="1000" b="1" dirty="0"/>
          </a:p>
        </p:txBody>
      </p:sp>
      <p:sp>
        <p:nvSpPr>
          <p:cNvPr id="406" name="TextBox 405"/>
          <p:cNvSpPr txBox="1"/>
          <p:nvPr/>
        </p:nvSpPr>
        <p:spPr>
          <a:xfrm>
            <a:off x="5446181" y="259657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28</a:t>
            </a:r>
            <a:endParaRPr lang="fr-CH" sz="1000" b="1" dirty="0"/>
          </a:p>
        </p:txBody>
      </p:sp>
      <p:sp>
        <p:nvSpPr>
          <p:cNvPr id="407" name="TextBox 406"/>
          <p:cNvSpPr txBox="1"/>
          <p:nvPr/>
        </p:nvSpPr>
        <p:spPr>
          <a:xfrm>
            <a:off x="6296597" y="16198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29</a:t>
            </a:r>
            <a:endParaRPr lang="fr-CH" sz="1000" b="1" dirty="0"/>
          </a:p>
        </p:txBody>
      </p:sp>
      <p:sp>
        <p:nvSpPr>
          <p:cNvPr id="409" name="TextBox 408"/>
          <p:cNvSpPr txBox="1"/>
          <p:nvPr/>
        </p:nvSpPr>
        <p:spPr>
          <a:xfrm>
            <a:off x="6338865" y="239820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31</a:t>
            </a:r>
            <a:endParaRPr lang="fr-CH" sz="1000" b="1" dirty="0"/>
          </a:p>
        </p:txBody>
      </p:sp>
      <p:sp>
        <p:nvSpPr>
          <p:cNvPr id="410" name="TextBox 409"/>
          <p:cNvSpPr txBox="1"/>
          <p:nvPr/>
        </p:nvSpPr>
        <p:spPr>
          <a:xfrm>
            <a:off x="6648701" y="24384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32</a:t>
            </a:r>
            <a:endParaRPr lang="fr-CH" sz="1000" b="1" dirty="0"/>
          </a:p>
        </p:txBody>
      </p:sp>
      <p:sp>
        <p:nvSpPr>
          <p:cNvPr id="411" name="TextBox 410"/>
          <p:cNvSpPr txBox="1"/>
          <p:nvPr/>
        </p:nvSpPr>
        <p:spPr>
          <a:xfrm>
            <a:off x="5964732" y="326608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33</a:t>
            </a:r>
            <a:endParaRPr lang="fr-CH" sz="1000" b="1" dirty="0"/>
          </a:p>
        </p:txBody>
      </p:sp>
      <p:sp>
        <p:nvSpPr>
          <p:cNvPr id="412" name="TextBox 411"/>
          <p:cNvSpPr txBox="1"/>
          <p:nvPr/>
        </p:nvSpPr>
        <p:spPr>
          <a:xfrm>
            <a:off x="6296350" y="346865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34</a:t>
            </a:r>
            <a:endParaRPr lang="fr-CH" sz="1000" b="1" dirty="0"/>
          </a:p>
        </p:txBody>
      </p:sp>
      <p:sp>
        <p:nvSpPr>
          <p:cNvPr id="413" name="TextBox 412"/>
          <p:cNvSpPr txBox="1"/>
          <p:nvPr/>
        </p:nvSpPr>
        <p:spPr>
          <a:xfrm>
            <a:off x="5377031" y="41929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35</a:t>
            </a:r>
            <a:endParaRPr lang="fr-CH" sz="1000" b="1" dirty="0"/>
          </a:p>
        </p:txBody>
      </p:sp>
      <p:sp>
        <p:nvSpPr>
          <p:cNvPr id="414" name="TextBox 413"/>
          <p:cNvSpPr txBox="1"/>
          <p:nvPr/>
        </p:nvSpPr>
        <p:spPr>
          <a:xfrm>
            <a:off x="3566513" y="240988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36</a:t>
            </a:r>
            <a:endParaRPr lang="fr-CH" sz="1000" b="1" dirty="0"/>
          </a:p>
        </p:txBody>
      </p:sp>
      <p:sp>
        <p:nvSpPr>
          <p:cNvPr id="415" name="TextBox 414"/>
          <p:cNvSpPr txBox="1"/>
          <p:nvPr/>
        </p:nvSpPr>
        <p:spPr>
          <a:xfrm>
            <a:off x="4361117" y="222243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37</a:t>
            </a:r>
            <a:endParaRPr lang="fr-CH" sz="1000" b="1" dirty="0"/>
          </a:p>
        </p:txBody>
      </p:sp>
      <p:sp>
        <p:nvSpPr>
          <p:cNvPr id="416" name="TextBox 415"/>
          <p:cNvSpPr txBox="1"/>
          <p:nvPr/>
        </p:nvSpPr>
        <p:spPr>
          <a:xfrm>
            <a:off x="5165410" y="21970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38</a:t>
            </a:r>
            <a:endParaRPr lang="fr-CH" sz="1000" b="1" dirty="0"/>
          </a:p>
        </p:txBody>
      </p:sp>
      <p:sp>
        <p:nvSpPr>
          <p:cNvPr id="417" name="TextBox 416"/>
          <p:cNvSpPr txBox="1"/>
          <p:nvPr/>
        </p:nvSpPr>
        <p:spPr>
          <a:xfrm>
            <a:off x="3687605" y="29090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39</a:t>
            </a:r>
            <a:endParaRPr lang="fr-CH" sz="1000" b="1" dirty="0"/>
          </a:p>
        </p:txBody>
      </p:sp>
      <p:sp>
        <p:nvSpPr>
          <p:cNvPr id="418" name="TextBox 417"/>
          <p:cNvSpPr txBox="1"/>
          <p:nvPr/>
        </p:nvSpPr>
        <p:spPr>
          <a:xfrm>
            <a:off x="4351561" y="265510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40</a:t>
            </a:r>
            <a:endParaRPr lang="fr-CH" sz="1000" b="1" dirty="0"/>
          </a:p>
        </p:txBody>
      </p:sp>
      <p:sp>
        <p:nvSpPr>
          <p:cNvPr id="419" name="TextBox 418"/>
          <p:cNvSpPr txBox="1"/>
          <p:nvPr/>
        </p:nvSpPr>
        <p:spPr>
          <a:xfrm>
            <a:off x="5069552" y="26026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41</a:t>
            </a:r>
            <a:endParaRPr lang="fr-CH" sz="1000" b="1" dirty="0"/>
          </a:p>
        </p:txBody>
      </p:sp>
      <p:sp>
        <p:nvSpPr>
          <p:cNvPr id="420" name="TextBox 419"/>
          <p:cNvSpPr txBox="1"/>
          <p:nvPr/>
        </p:nvSpPr>
        <p:spPr>
          <a:xfrm>
            <a:off x="4034785" y="44005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42</a:t>
            </a:r>
            <a:endParaRPr lang="fr-CH" sz="1000" b="1" dirty="0"/>
          </a:p>
        </p:txBody>
      </p:sp>
      <p:sp>
        <p:nvSpPr>
          <p:cNvPr id="421" name="TextBox 420"/>
          <p:cNvSpPr txBox="1"/>
          <p:nvPr/>
        </p:nvSpPr>
        <p:spPr>
          <a:xfrm>
            <a:off x="4606010" y="429092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43</a:t>
            </a:r>
            <a:endParaRPr lang="fr-CH" sz="1000" b="1" dirty="0"/>
          </a:p>
        </p:txBody>
      </p:sp>
      <p:sp>
        <p:nvSpPr>
          <p:cNvPr id="422" name="TextBox 421"/>
          <p:cNvSpPr txBox="1"/>
          <p:nvPr/>
        </p:nvSpPr>
        <p:spPr>
          <a:xfrm>
            <a:off x="5146087" y="42640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44</a:t>
            </a:r>
            <a:endParaRPr lang="fr-CH" sz="1000" b="1" dirty="0"/>
          </a:p>
        </p:txBody>
      </p:sp>
      <p:sp>
        <p:nvSpPr>
          <p:cNvPr id="424" name="TextBox 423"/>
          <p:cNvSpPr txBox="1"/>
          <p:nvPr/>
        </p:nvSpPr>
        <p:spPr>
          <a:xfrm>
            <a:off x="4076430" y="504761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45</a:t>
            </a:r>
            <a:endParaRPr lang="fr-CH" sz="1000" b="1" dirty="0"/>
          </a:p>
        </p:txBody>
      </p:sp>
      <p:sp>
        <p:nvSpPr>
          <p:cNvPr id="425" name="TextBox 424"/>
          <p:cNvSpPr txBox="1"/>
          <p:nvPr/>
        </p:nvSpPr>
        <p:spPr>
          <a:xfrm>
            <a:off x="5172706" y="49814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46</a:t>
            </a:r>
            <a:endParaRPr lang="fr-CH" sz="1000" b="1" dirty="0"/>
          </a:p>
        </p:txBody>
      </p:sp>
      <p:sp>
        <p:nvSpPr>
          <p:cNvPr id="426" name="TextBox 425"/>
          <p:cNvSpPr txBox="1"/>
          <p:nvPr/>
        </p:nvSpPr>
        <p:spPr>
          <a:xfrm>
            <a:off x="4095159" y="60151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47</a:t>
            </a:r>
            <a:endParaRPr lang="fr-CH" sz="1000" b="1" dirty="0"/>
          </a:p>
        </p:txBody>
      </p:sp>
      <p:sp>
        <p:nvSpPr>
          <p:cNvPr id="427" name="TextBox 426"/>
          <p:cNvSpPr txBox="1"/>
          <p:nvPr/>
        </p:nvSpPr>
        <p:spPr>
          <a:xfrm>
            <a:off x="5172706" y="616197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48</a:t>
            </a:r>
            <a:endParaRPr lang="fr-CH" sz="1000" b="1" dirty="0"/>
          </a:p>
        </p:txBody>
      </p:sp>
      <p:grpSp>
        <p:nvGrpSpPr>
          <p:cNvPr id="260" name="Group 259"/>
          <p:cNvGrpSpPr/>
          <p:nvPr/>
        </p:nvGrpSpPr>
        <p:grpSpPr>
          <a:xfrm>
            <a:off x="4377811" y="3807027"/>
            <a:ext cx="919655" cy="919656"/>
            <a:chOff x="4965921" y="5753295"/>
            <a:chExt cx="919655" cy="919656"/>
          </a:xfrm>
        </p:grpSpPr>
        <p:sp>
          <p:nvSpPr>
            <p:cNvPr id="261" name="Oval 260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2" name="Oval 261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269" name="TextBox 268"/>
          <p:cNvSpPr txBox="1"/>
          <p:nvPr/>
        </p:nvSpPr>
        <p:spPr>
          <a:xfrm>
            <a:off x="4575214" y="39919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49</a:t>
            </a:r>
            <a:endParaRPr lang="fr-CH" sz="1000" b="1" dirty="0"/>
          </a:p>
        </p:txBody>
      </p:sp>
      <p:sp>
        <p:nvSpPr>
          <p:cNvPr id="277" name="TextBox 276"/>
          <p:cNvSpPr txBox="1"/>
          <p:nvPr/>
        </p:nvSpPr>
        <p:spPr>
          <a:xfrm>
            <a:off x="3027301" y="90506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</a:t>
            </a:r>
            <a:endParaRPr lang="fr-CH" sz="1000" b="1" dirty="0"/>
          </a:p>
        </p:txBody>
      </p:sp>
      <p:sp>
        <p:nvSpPr>
          <p:cNvPr id="288" name="TextBox 287"/>
          <p:cNvSpPr txBox="1"/>
          <p:nvPr/>
        </p:nvSpPr>
        <p:spPr>
          <a:xfrm>
            <a:off x="3484764" y="44564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8</a:t>
            </a:r>
            <a:endParaRPr lang="fr-CH" sz="1000" b="1" dirty="0"/>
          </a:p>
        </p:txBody>
      </p:sp>
      <p:sp>
        <p:nvSpPr>
          <p:cNvPr id="289" name="TextBox 288"/>
          <p:cNvSpPr txBox="1"/>
          <p:nvPr/>
        </p:nvSpPr>
        <p:spPr>
          <a:xfrm>
            <a:off x="4309416" y="1655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15</a:t>
            </a:r>
            <a:endParaRPr lang="fr-CH" sz="1000" b="1" dirty="0"/>
          </a:p>
        </p:txBody>
      </p:sp>
    </p:spTree>
    <p:extLst>
      <p:ext uri="{BB962C8B-B14F-4D97-AF65-F5344CB8AC3E}">
        <p14:creationId xmlns:p14="http://schemas.microsoft.com/office/powerpoint/2010/main" val="370626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793195" y="182880"/>
            <a:ext cx="8728413" cy="6468846"/>
            <a:chOff x="-2520690" y="-2677160"/>
            <a:chExt cx="15078450" cy="11175018"/>
          </a:xfrm>
        </p:grpSpPr>
        <p:grpSp>
          <p:nvGrpSpPr>
            <p:cNvPr id="15" name="Group 14"/>
            <p:cNvGrpSpPr/>
            <p:nvPr/>
          </p:nvGrpSpPr>
          <p:grpSpPr>
            <a:xfrm>
              <a:off x="-2520690" y="-2677160"/>
              <a:ext cx="15078450" cy="11175018"/>
              <a:chOff x="-2520690" y="-2677160"/>
              <a:chExt cx="15078450" cy="11175018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2"/>
              <a:srcRect l="3569" t="15623" r="1849" b="6450"/>
              <a:stretch/>
            </p:blipFill>
            <p:spPr>
              <a:xfrm>
                <a:off x="2520688" y="4744287"/>
                <a:ext cx="4966614" cy="3753571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3"/>
              <a:srcRect l="5110" t="6296" r="4867" b="4335"/>
              <a:stretch/>
            </p:blipFill>
            <p:spPr>
              <a:xfrm>
                <a:off x="-2520690" y="2911945"/>
                <a:ext cx="5034805" cy="5585913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647" t="14073" r="6832" b="4917"/>
              <a:stretch/>
            </p:blipFill>
            <p:spPr>
              <a:xfrm>
                <a:off x="7487302" y="4992658"/>
                <a:ext cx="5070458" cy="3505200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5"/>
              <a:srcRect l="4946" t="11618" r="16788" b="13563"/>
              <a:stretch/>
            </p:blipFill>
            <p:spPr>
              <a:xfrm>
                <a:off x="2520688" y="-791955"/>
                <a:ext cx="4966614" cy="3599054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6"/>
              <a:srcRect l="4304" t="9722" r="3064" b="2610"/>
              <a:stretch/>
            </p:blipFill>
            <p:spPr>
              <a:xfrm>
                <a:off x="-2520689" y="-2677160"/>
                <a:ext cx="5041377" cy="5486400"/>
              </a:xfrm>
              <a:prstGeom prst="rect">
                <a:avLst/>
              </a:prstGeom>
            </p:spPr>
          </p:pic>
        </p:grp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7"/>
            <a:srcRect l="2470" t="11626" r="917" b="5358"/>
            <a:stretch/>
          </p:blipFill>
          <p:spPr>
            <a:xfrm>
              <a:off x="7487302" y="-426720"/>
              <a:ext cx="5070458" cy="33675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728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 rot="16200000">
            <a:off x="3612656" y="2447939"/>
            <a:ext cx="292123" cy="292123"/>
            <a:chOff x="4751150" y="1380925"/>
            <a:chExt cx="481067" cy="481067"/>
          </a:xfrm>
        </p:grpSpPr>
        <p:sp>
          <p:nvSpPr>
            <p:cNvPr id="6" name="Oval 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" name="Oval 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" name="Group 7"/>
          <p:cNvGrpSpPr/>
          <p:nvPr/>
        </p:nvGrpSpPr>
        <p:grpSpPr>
          <a:xfrm rot="16200000">
            <a:off x="5169938" y="2243757"/>
            <a:ext cx="307209" cy="307209"/>
            <a:chOff x="4751150" y="1380925"/>
            <a:chExt cx="481067" cy="481067"/>
          </a:xfrm>
        </p:grpSpPr>
        <p:sp>
          <p:nvSpPr>
            <p:cNvPr id="9" name="Oval 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" name="Oval 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60671" y="4086929"/>
            <a:ext cx="807308" cy="807308"/>
            <a:chOff x="4400207" y="4237437"/>
            <a:chExt cx="841142" cy="841142"/>
          </a:xfrm>
        </p:grpSpPr>
        <p:sp>
          <p:nvSpPr>
            <p:cNvPr id="12" name="Oval 11"/>
            <p:cNvSpPr/>
            <p:nvPr/>
          </p:nvSpPr>
          <p:spPr>
            <a:xfrm>
              <a:off x="4400207" y="4237437"/>
              <a:ext cx="841142" cy="841142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3" name="Oval 12"/>
            <p:cNvSpPr/>
            <p:nvPr/>
          </p:nvSpPr>
          <p:spPr>
            <a:xfrm>
              <a:off x="4775717" y="4612947"/>
              <a:ext cx="90120" cy="9012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4" name="Straight Connector 13"/>
          <p:cNvCxnSpPr>
            <a:stCxn id="68" idx="1"/>
            <a:endCxn id="56" idx="1"/>
          </p:cNvCxnSpPr>
          <p:nvPr/>
        </p:nvCxnSpPr>
        <p:spPr>
          <a:xfrm flipH="1" flipV="1">
            <a:off x="3621191" y="3208159"/>
            <a:ext cx="652782" cy="130530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3" idx="2"/>
            <a:endCxn id="68" idx="6"/>
          </p:cNvCxnSpPr>
          <p:nvPr/>
        </p:nvCxnSpPr>
        <p:spPr>
          <a:xfrm flipH="1">
            <a:off x="4354997" y="4490583"/>
            <a:ext cx="466080" cy="56440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5" idx="0"/>
            <a:endCxn id="39" idx="0"/>
          </p:cNvCxnSpPr>
          <p:nvPr/>
        </p:nvCxnSpPr>
        <p:spPr>
          <a:xfrm flipH="1" flipV="1">
            <a:off x="4364431" y="5152123"/>
            <a:ext cx="10843" cy="9483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45" idx="2"/>
            <a:endCxn id="48" idx="2"/>
          </p:cNvCxnSpPr>
          <p:nvPr/>
        </p:nvCxnSpPr>
        <p:spPr>
          <a:xfrm rot="16200000" flipH="1">
            <a:off x="4819558" y="5656200"/>
            <a:ext cx="61027" cy="105281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42" idx="4"/>
            <a:endCxn id="48" idx="0"/>
          </p:cNvCxnSpPr>
          <p:nvPr/>
        </p:nvCxnSpPr>
        <p:spPr>
          <a:xfrm flipH="1">
            <a:off x="5425747" y="5200477"/>
            <a:ext cx="38895" cy="9633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42" idx="0"/>
            <a:endCxn id="13" idx="4"/>
          </p:cNvCxnSpPr>
          <p:nvPr/>
        </p:nvCxnSpPr>
        <p:spPr>
          <a:xfrm flipH="1" flipV="1">
            <a:off x="4864325" y="4533830"/>
            <a:ext cx="600317" cy="56994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75" idx="4"/>
            <a:endCxn id="53" idx="0"/>
          </p:cNvCxnSpPr>
          <p:nvPr/>
        </p:nvCxnSpPr>
        <p:spPr>
          <a:xfrm rot="16200000" flipH="1">
            <a:off x="3085304" y="1857172"/>
            <a:ext cx="512217" cy="463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56" idx="1"/>
            <a:endCxn id="53" idx="5"/>
          </p:cNvCxnSpPr>
          <p:nvPr/>
        </p:nvCxnSpPr>
        <p:spPr>
          <a:xfrm flipH="1" flipV="1">
            <a:off x="3383400" y="2181845"/>
            <a:ext cx="237791" cy="102631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1" idx="4"/>
            <a:endCxn id="94" idx="1"/>
          </p:cNvCxnSpPr>
          <p:nvPr/>
        </p:nvCxnSpPr>
        <p:spPr>
          <a:xfrm rot="16200000" flipH="1">
            <a:off x="3499757" y="804449"/>
            <a:ext cx="478071" cy="9296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4" idx="4"/>
            <a:endCxn id="97" idx="1"/>
          </p:cNvCxnSpPr>
          <p:nvPr/>
        </p:nvCxnSpPr>
        <p:spPr>
          <a:xfrm rot="16200000" flipH="1">
            <a:off x="3591822" y="1339685"/>
            <a:ext cx="520715" cy="10084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97" idx="4"/>
          </p:cNvCxnSpPr>
          <p:nvPr/>
        </p:nvCxnSpPr>
        <p:spPr>
          <a:xfrm flipH="1" flipV="1">
            <a:off x="3923615" y="1701194"/>
            <a:ext cx="298232" cy="11265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12" idx="4"/>
            <a:endCxn id="115" idx="1"/>
          </p:cNvCxnSpPr>
          <p:nvPr/>
        </p:nvCxnSpPr>
        <p:spPr>
          <a:xfrm rot="16200000" flipH="1">
            <a:off x="4371515" y="544555"/>
            <a:ext cx="507837" cy="9713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118" idx="0"/>
          </p:cNvCxnSpPr>
          <p:nvPr/>
        </p:nvCxnSpPr>
        <p:spPr>
          <a:xfrm rot="16200000" flipH="1">
            <a:off x="4307800" y="1244530"/>
            <a:ext cx="864029" cy="1326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18" idx="4"/>
            <a:endCxn id="59" idx="0"/>
          </p:cNvCxnSpPr>
          <p:nvPr/>
        </p:nvCxnSpPr>
        <p:spPr>
          <a:xfrm>
            <a:off x="4806158" y="1803151"/>
            <a:ext cx="132038" cy="92349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36" idx="4"/>
            <a:endCxn id="142" idx="0"/>
          </p:cNvCxnSpPr>
          <p:nvPr/>
        </p:nvCxnSpPr>
        <p:spPr>
          <a:xfrm rot="16200000" flipH="1" flipV="1">
            <a:off x="5411050" y="1589833"/>
            <a:ext cx="654531" cy="344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2" idx="4"/>
            <a:endCxn id="62" idx="0"/>
          </p:cNvCxnSpPr>
          <p:nvPr/>
        </p:nvCxnSpPr>
        <p:spPr>
          <a:xfrm flipH="1">
            <a:off x="5694254" y="1992782"/>
            <a:ext cx="26813" cy="778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5" idx="7"/>
            <a:endCxn id="161" idx="3"/>
          </p:cNvCxnSpPr>
          <p:nvPr/>
        </p:nvCxnSpPr>
        <p:spPr>
          <a:xfrm flipV="1">
            <a:off x="5561508" y="3499197"/>
            <a:ext cx="620721" cy="8789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58" idx="4"/>
            <a:endCxn id="161" idx="7"/>
          </p:cNvCxnSpPr>
          <p:nvPr/>
        </p:nvCxnSpPr>
        <p:spPr>
          <a:xfrm rot="16200000" flipH="1" flipV="1">
            <a:off x="5989768" y="2825450"/>
            <a:ext cx="864746" cy="35614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158" idx="0"/>
          </p:cNvCxnSpPr>
          <p:nvPr/>
        </p:nvCxnSpPr>
        <p:spPr>
          <a:xfrm rot="16200000" flipH="1">
            <a:off x="6186843" y="2093167"/>
            <a:ext cx="777632" cy="491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3" idx="4"/>
            <a:endCxn id="39" idx="0"/>
          </p:cNvCxnSpPr>
          <p:nvPr/>
        </p:nvCxnSpPr>
        <p:spPr>
          <a:xfrm flipH="1">
            <a:off x="4364431" y="4533830"/>
            <a:ext cx="499894" cy="61829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48" idx="1"/>
            <a:endCxn id="39" idx="5"/>
          </p:cNvCxnSpPr>
          <p:nvPr/>
        </p:nvCxnSpPr>
        <p:spPr>
          <a:xfrm flipH="1" flipV="1">
            <a:off x="4398621" y="5234666"/>
            <a:ext cx="992290" cy="9436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42" idx="3"/>
            <a:endCxn id="39" idx="6"/>
          </p:cNvCxnSpPr>
          <p:nvPr/>
        </p:nvCxnSpPr>
        <p:spPr>
          <a:xfrm flipH="1">
            <a:off x="4412783" y="5186315"/>
            <a:ext cx="1017668" cy="141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 rot="16200000">
            <a:off x="6033287" y="1220109"/>
            <a:ext cx="339431" cy="339431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3913133" y="4749178"/>
            <a:ext cx="902597" cy="902597"/>
            <a:chOff x="3922313" y="5023672"/>
            <a:chExt cx="902597" cy="902597"/>
          </a:xfrm>
        </p:grpSpPr>
        <p:sp>
          <p:nvSpPr>
            <p:cNvPr id="38" name="Oval 37"/>
            <p:cNvSpPr/>
            <p:nvPr/>
          </p:nvSpPr>
          <p:spPr>
            <a:xfrm>
              <a:off x="3922313" y="5023672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9" name="Oval 38"/>
            <p:cNvSpPr/>
            <p:nvPr/>
          </p:nvSpPr>
          <p:spPr>
            <a:xfrm>
              <a:off x="4325258" y="5426617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013344" y="4700827"/>
            <a:ext cx="902597" cy="902597"/>
            <a:chOff x="5021311" y="4918284"/>
            <a:chExt cx="902597" cy="902597"/>
          </a:xfrm>
        </p:grpSpPr>
        <p:sp>
          <p:nvSpPr>
            <p:cNvPr id="41" name="Oval 40"/>
            <p:cNvSpPr/>
            <p:nvPr/>
          </p:nvSpPr>
          <p:spPr>
            <a:xfrm>
              <a:off x="5021311" y="4918284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2" name="Oval 41"/>
            <p:cNvSpPr/>
            <p:nvPr/>
          </p:nvSpPr>
          <p:spPr>
            <a:xfrm>
              <a:off x="5424256" y="5321229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93552" y="5670373"/>
            <a:ext cx="963447" cy="963447"/>
            <a:chOff x="3893552" y="5670373"/>
            <a:chExt cx="963447" cy="963447"/>
          </a:xfrm>
        </p:grpSpPr>
        <p:sp>
          <p:nvSpPr>
            <p:cNvPr id="44" name="Oval 43"/>
            <p:cNvSpPr/>
            <p:nvPr/>
          </p:nvSpPr>
          <p:spPr>
            <a:xfrm>
              <a:off x="3893552" y="5670373"/>
              <a:ext cx="963447" cy="96344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5" name="Oval 44"/>
            <p:cNvSpPr/>
            <p:nvPr/>
          </p:nvSpPr>
          <p:spPr>
            <a:xfrm>
              <a:off x="4323662" y="6100483"/>
              <a:ext cx="103224" cy="10322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965921" y="5753295"/>
            <a:ext cx="919655" cy="919656"/>
            <a:chOff x="4965921" y="5753295"/>
            <a:chExt cx="919655" cy="919656"/>
          </a:xfrm>
        </p:grpSpPr>
        <p:sp>
          <p:nvSpPr>
            <p:cNvPr id="47" name="Oval 46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8" name="Oval 47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49" name="Straight Connector 48"/>
          <p:cNvCxnSpPr>
            <a:stCxn id="229" idx="1"/>
          </p:cNvCxnSpPr>
          <p:nvPr/>
        </p:nvCxnSpPr>
        <p:spPr>
          <a:xfrm flipH="1" flipV="1">
            <a:off x="4249027" y="2893399"/>
            <a:ext cx="553774" cy="133861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229" idx="7"/>
            <a:endCxn id="59" idx="4"/>
          </p:cNvCxnSpPr>
          <p:nvPr/>
        </p:nvCxnSpPr>
        <p:spPr>
          <a:xfrm flipV="1">
            <a:off x="4872473" y="2805057"/>
            <a:ext cx="65723" cy="14269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 rot="16200000">
            <a:off x="3116561" y="1915006"/>
            <a:ext cx="496095" cy="496095"/>
            <a:chOff x="4751150" y="1380925"/>
            <a:chExt cx="481067" cy="481067"/>
          </a:xfrm>
        </p:grpSpPr>
        <p:sp>
          <p:nvSpPr>
            <p:cNvPr id="52" name="Oval 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3" name="Oval 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290393" y="2877361"/>
            <a:ext cx="715828" cy="715828"/>
            <a:chOff x="3336270" y="2868112"/>
            <a:chExt cx="715828" cy="715828"/>
          </a:xfrm>
        </p:grpSpPr>
        <p:sp>
          <p:nvSpPr>
            <p:cNvPr id="55" name="Oval 54"/>
            <p:cNvSpPr/>
            <p:nvPr/>
          </p:nvSpPr>
          <p:spPr>
            <a:xfrm>
              <a:off x="3336270" y="2868112"/>
              <a:ext cx="715828" cy="71582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6" name="Oval 55"/>
            <p:cNvSpPr/>
            <p:nvPr/>
          </p:nvSpPr>
          <p:spPr>
            <a:xfrm>
              <a:off x="3655836" y="3187678"/>
              <a:ext cx="76694" cy="766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572249" y="2399902"/>
            <a:ext cx="731894" cy="731895"/>
            <a:chOff x="4549467" y="2454385"/>
            <a:chExt cx="756230" cy="756231"/>
          </a:xfrm>
        </p:grpSpPr>
        <p:sp>
          <p:nvSpPr>
            <p:cNvPr id="58" name="Oval 57"/>
            <p:cNvSpPr/>
            <p:nvPr/>
          </p:nvSpPr>
          <p:spPr>
            <a:xfrm>
              <a:off x="4549467" y="2454385"/>
              <a:ext cx="756230" cy="756231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Oval 58"/>
            <p:cNvSpPr/>
            <p:nvPr/>
          </p:nvSpPr>
          <p:spPr>
            <a:xfrm>
              <a:off x="4887070" y="2791988"/>
              <a:ext cx="81023" cy="8102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5326503" y="2449520"/>
            <a:ext cx="718754" cy="718754"/>
            <a:chOff x="5356633" y="2462227"/>
            <a:chExt cx="718754" cy="718754"/>
          </a:xfrm>
        </p:grpSpPr>
        <p:sp>
          <p:nvSpPr>
            <p:cNvPr id="61" name="Oval 60"/>
            <p:cNvSpPr/>
            <p:nvPr/>
          </p:nvSpPr>
          <p:spPr>
            <a:xfrm>
              <a:off x="5356633" y="2462227"/>
              <a:ext cx="718754" cy="71875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2" name="Oval 61"/>
            <p:cNvSpPr/>
            <p:nvPr/>
          </p:nvSpPr>
          <p:spPr>
            <a:xfrm>
              <a:off x="5685880" y="2783800"/>
              <a:ext cx="77008" cy="7700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918249" y="3801594"/>
            <a:ext cx="1186966" cy="1186967"/>
            <a:chOff x="4918249" y="3801594"/>
            <a:chExt cx="1186966" cy="1186967"/>
          </a:xfrm>
        </p:grpSpPr>
        <p:sp>
          <p:nvSpPr>
            <p:cNvPr id="64" name="Oval 63"/>
            <p:cNvSpPr/>
            <p:nvPr/>
          </p:nvSpPr>
          <p:spPr>
            <a:xfrm>
              <a:off x="4918249" y="3801594"/>
              <a:ext cx="1186966" cy="11869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5" name="Oval 64"/>
            <p:cNvSpPr/>
            <p:nvPr/>
          </p:nvSpPr>
          <p:spPr>
            <a:xfrm>
              <a:off x="5481023" y="4364368"/>
              <a:ext cx="94294" cy="942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3864538" y="4104027"/>
            <a:ext cx="885994" cy="885994"/>
            <a:chOff x="3864538" y="4104027"/>
            <a:chExt cx="885994" cy="885994"/>
          </a:xfrm>
        </p:grpSpPr>
        <p:sp>
          <p:nvSpPr>
            <p:cNvPr id="67" name="Oval 66"/>
            <p:cNvSpPr/>
            <p:nvPr/>
          </p:nvSpPr>
          <p:spPr>
            <a:xfrm>
              <a:off x="3864538" y="4104027"/>
              <a:ext cx="885994" cy="88599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8" name="Oval 67"/>
            <p:cNvSpPr/>
            <p:nvPr/>
          </p:nvSpPr>
          <p:spPr>
            <a:xfrm>
              <a:off x="4260071" y="4499560"/>
              <a:ext cx="94926" cy="9492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69" name="Straight Connector 68"/>
          <p:cNvCxnSpPr>
            <a:stCxn id="184" idx="6"/>
            <a:endCxn id="62" idx="4"/>
          </p:cNvCxnSpPr>
          <p:nvPr/>
        </p:nvCxnSpPr>
        <p:spPr>
          <a:xfrm flipV="1">
            <a:off x="5418667" y="2848101"/>
            <a:ext cx="275587" cy="16034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 rot="16200000">
            <a:off x="3034104" y="1951431"/>
            <a:ext cx="487041" cy="487041"/>
            <a:chOff x="4751150" y="1380925"/>
            <a:chExt cx="481067" cy="481067"/>
          </a:xfrm>
        </p:grpSpPr>
        <p:sp>
          <p:nvSpPr>
            <p:cNvPr id="71" name="Oval 7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2" name="Oval 7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73" name="Group 72"/>
          <p:cNvGrpSpPr/>
          <p:nvPr/>
        </p:nvGrpSpPr>
        <p:grpSpPr>
          <a:xfrm rot="16200000">
            <a:off x="3092255" y="1374090"/>
            <a:ext cx="451922" cy="451922"/>
            <a:chOff x="4751150" y="1380925"/>
            <a:chExt cx="481067" cy="481067"/>
          </a:xfrm>
        </p:grpSpPr>
        <p:sp>
          <p:nvSpPr>
            <p:cNvPr id="74" name="Oval 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5" name="Oval 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76" name="Group 75"/>
          <p:cNvGrpSpPr/>
          <p:nvPr/>
        </p:nvGrpSpPr>
        <p:grpSpPr>
          <a:xfrm rot="16200000">
            <a:off x="2964786" y="1385856"/>
            <a:ext cx="462129" cy="462129"/>
            <a:chOff x="4751150" y="1380925"/>
            <a:chExt cx="481067" cy="481067"/>
          </a:xfrm>
        </p:grpSpPr>
        <p:sp>
          <p:nvSpPr>
            <p:cNvPr id="77" name="Oval 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8" name="Oval 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79" name="Group 78"/>
          <p:cNvGrpSpPr/>
          <p:nvPr/>
        </p:nvGrpSpPr>
        <p:grpSpPr>
          <a:xfrm rot="16200000">
            <a:off x="3034104" y="868665"/>
            <a:ext cx="376092" cy="376092"/>
            <a:chOff x="4751150" y="1380925"/>
            <a:chExt cx="481067" cy="481067"/>
          </a:xfrm>
        </p:grpSpPr>
        <p:sp>
          <p:nvSpPr>
            <p:cNvPr id="80" name="Oval 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1" name="Oval 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82" name="Straight Connector 81"/>
          <p:cNvCxnSpPr>
            <a:stCxn id="81" idx="4"/>
            <a:endCxn id="78" idx="0"/>
          </p:cNvCxnSpPr>
          <p:nvPr/>
        </p:nvCxnSpPr>
        <p:spPr>
          <a:xfrm rot="16200000" flipH="1" flipV="1">
            <a:off x="2951348" y="1321361"/>
            <a:ext cx="515305" cy="263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81" idx="4"/>
            <a:endCxn id="75" idx="1"/>
          </p:cNvCxnSpPr>
          <p:nvPr/>
        </p:nvCxnSpPr>
        <p:spPr>
          <a:xfrm rot="16200000" flipH="1">
            <a:off x="3008587" y="1290422"/>
            <a:ext cx="506073" cy="7894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1"/>
            <a:endCxn id="78" idx="4"/>
          </p:cNvCxnSpPr>
          <p:nvPr/>
        </p:nvCxnSpPr>
        <p:spPr>
          <a:xfrm rot="16200000" flipV="1">
            <a:off x="2960101" y="1877427"/>
            <a:ext cx="534825" cy="63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53" idx="1"/>
            <a:endCxn id="78" idx="4"/>
          </p:cNvCxnSpPr>
          <p:nvPr/>
        </p:nvCxnSpPr>
        <p:spPr>
          <a:xfrm rot="16200000" flipV="1">
            <a:off x="3019542" y="1817986"/>
            <a:ext cx="502585" cy="14996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56" idx="1"/>
            <a:endCxn id="72" idx="4"/>
          </p:cNvCxnSpPr>
          <p:nvPr/>
        </p:nvCxnSpPr>
        <p:spPr>
          <a:xfrm flipH="1" flipV="1">
            <a:off x="3277624" y="2221042"/>
            <a:ext cx="343567" cy="98711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75" idx="2"/>
            <a:endCxn id="78" idx="6"/>
          </p:cNvCxnSpPr>
          <p:nvPr/>
        </p:nvCxnSpPr>
        <p:spPr>
          <a:xfrm rot="16200000" flipH="1" flipV="1">
            <a:off x="3248871" y="1571786"/>
            <a:ext cx="16870" cy="733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53" idx="3"/>
            <a:endCxn id="72" idx="6"/>
          </p:cNvCxnSpPr>
          <p:nvPr/>
        </p:nvCxnSpPr>
        <p:spPr>
          <a:xfrm rot="16200000" flipH="1" flipV="1">
            <a:off x="3318213" y="2167347"/>
            <a:ext cx="13106" cy="421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/>
          <p:cNvGrpSpPr/>
          <p:nvPr/>
        </p:nvGrpSpPr>
        <p:grpSpPr>
          <a:xfrm rot="16200000">
            <a:off x="3492860" y="391079"/>
            <a:ext cx="398898" cy="398898"/>
            <a:chOff x="4751150" y="1380925"/>
            <a:chExt cx="481067" cy="481067"/>
          </a:xfrm>
        </p:grpSpPr>
        <p:sp>
          <p:nvSpPr>
            <p:cNvPr id="90" name="Oval 8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1" name="Oval 9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2" name="Group 91"/>
          <p:cNvGrpSpPr/>
          <p:nvPr/>
        </p:nvGrpSpPr>
        <p:grpSpPr>
          <a:xfrm rot="16200000">
            <a:off x="3584247" y="888938"/>
            <a:ext cx="435019" cy="435019"/>
            <a:chOff x="4751150" y="1380925"/>
            <a:chExt cx="481067" cy="481067"/>
          </a:xfrm>
        </p:grpSpPr>
        <p:sp>
          <p:nvSpPr>
            <p:cNvPr id="93" name="Oval 9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4" name="Oval 9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5" name="Group 94"/>
          <p:cNvGrpSpPr/>
          <p:nvPr/>
        </p:nvGrpSpPr>
        <p:grpSpPr>
          <a:xfrm rot="16200000">
            <a:off x="3646265" y="1394129"/>
            <a:ext cx="554701" cy="554701"/>
            <a:chOff x="4751150" y="1380925"/>
            <a:chExt cx="481067" cy="481067"/>
          </a:xfrm>
        </p:grpSpPr>
        <p:sp>
          <p:nvSpPr>
            <p:cNvPr id="96" name="Oval 9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7" name="Oval 9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8" name="Group 97"/>
          <p:cNvGrpSpPr/>
          <p:nvPr/>
        </p:nvGrpSpPr>
        <p:grpSpPr>
          <a:xfrm rot="16200000">
            <a:off x="3657560" y="866221"/>
            <a:ext cx="437599" cy="437599"/>
            <a:chOff x="4751150" y="1380925"/>
            <a:chExt cx="481067" cy="481067"/>
          </a:xfrm>
        </p:grpSpPr>
        <p:sp>
          <p:nvSpPr>
            <p:cNvPr id="99" name="Oval 9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0" name="Oval 9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1" name="Group 100"/>
          <p:cNvGrpSpPr/>
          <p:nvPr/>
        </p:nvGrpSpPr>
        <p:grpSpPr>
          <a:xfrm rot="16200000">
            <a:off x="3739027" y="1383613"/>
            <a:ext cx="545511" cy="545511"/>
            <a:chOff x="4751150" y="1380925"/>
            <a:chExt cx="481067" cy="481067"/>
          </a:xfrm>
        </p:grpSpPr>
        <p:sp>
          <p:nvSpPr>
            <p:cNvPr id="102" name="Oval 10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3" name="Oval 10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4" name="Straight Connector 103"/>
          <p:cNvCxnSpPr>
            <a:stCxn id="100" idx="3"/>
            <a:endCxn id="94" idx="6"/>
          </p:cNvCxnSpPr>
          <p:nvPr/>
        </p:nvCxnSpPr>
        <p:spPr>
          <a:xfrm rot="16200000" flipH="1" flipV="1">
            <a:off x="3839996" y="1086661"/>
            <a:ext cx="4852" cy="3472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103" idx="2"/>
            <a:endCxn id="97" idx="6"/>
          </p:cNvCxnSpPr>
          <p:nvPr/>
        </p:nvCxnSpPr>
        <p:spPr>
          <a:xfrm rot="16200000" flipH="1" flipV="1">
            <a:off x="3960389" y="1649309"/>
            <a:ext cx="15111" cy="292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stCxn id="100" idx="4"/>
            <a:endCxn id="103" idx="0"/>
          </p:cNvCxnSpPr>
          <p:nvPr/>
        </p:nvCxnSpPr>
        <p:spPr>
          <a:xfrm rot="16200000" flipH="1">
            <a:off x="3684729" y="1300091"/>
            <a:ext cx="518682" cy="1354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103" idx="4"/>
          </p:cNvCxnSpPr>
          <p:nvPr/>
        </p:nvCxnSpPr>
        <p:spPr>
          <a:xfrm>
            <a:off x="4011783" y="1685592"/>
            <a:ext cx="210064" cy="114218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91" idx="4"/>
            <a:endCxn id="100" idx="2"/>
          </p:cNvCxnSpPr>
          <p:nvPr/>
        </p:nvCxnSpPr>
        <p:spPr>
          <a:xfrm rot="16200000" flipH="1">
            <a:off x="3536051" y="768155"/>
            <a:ext cx="473123" cy="16060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94" idx="5"/>
            <a:endCxn id="103" idx="2"/>
          </p:cNvCxnSpPr>
          <p:nvPr/>
        </p:nvCxnSpPr>
        <p:spPr>
          <a:xfrm rot="16200000" flipH="1">
            <a:off x="3633676" y="1307485"/>
            <a:ext cx="533442" cy="164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oup 109"/>
          <p:cNvGrpSpPr/>
          <p:nvPr/>
        </p:nvGrpSpPr>
        <p:grpSpPr>
          <a:xfrm rot="16200000">
            <a:off x="4373631" y="118896"/>
            <a:ext cx="406466" cy="397075"/>
            <a:chOff x="4751150" y="1380925"/>
            <a:chExt cx="481067" cy="481067"/>
          </a:xfrm>
        </p:grpSpPr>
        <p:sp>
          <p:nvSpPr>
            <p:cNvPr id="111" name="Oval 11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2" name="Oval 11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13" name="Group 112"/>
          <p:cNvGrpSpPr/>
          <p:nvPr/>
        </p:nvGrpSpPr>
        <p:grpSpPr>
          <a:xfrm rot="16200000">
            <a:off x="4448890" y="621929"/>
            <a:ext cx="487133" cy="487133"/>
            <a:chOff x="4751150" y="1380925"/>
            <a:chExt cx="481067" cy="481067"/>
          </a:xfrm>
        </p:grpSpPr>
        <p:sp>
          <p:nvSpPr>
            <p:cNvPr id="114" name="Oval 11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5" name="Oval 11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16" name="Group 115"/>
          <p:cNvGrpSpPr/>
          <p:nvPr/>
        </p:nvGrpSpPr>
        <p:grpSpPr>
          <a:xfrm rot="16200000">
            <a:off x="4524923" y="1491784"/>
            <a:ext cx="562471" cy="562471"/>
            <a:chOff x="4751150" y="1380925"/>
            <a:chExt cx="481067" cy="481067"/>
          </a:xfrm>
        </p:grpSpPr>
        <p:sp>
          <p:nvSpPr>
            <p:cNvPr id="117" name="Oval 11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8" name="Oval 11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19" name="Group 118"/>
          <p:cNvGrpSpPr/>
          <p:nvPr/>
        </p:nvGrpSpPr>
        <p:grpSpPr>
          <a:xfrm rot="16200000">
            <a:off x="4536540" y="600981"/>
            <a:ext cx="483937" cy="483937"/>
            <a:chOff x="4751150" y="1380925"/>
            <a:chExt cx="481067" cy="481067"/>
          </a:xfrm>
        </p:grpSpPr>
        <p:sp>
          <p:nvSpPr>
            <p:cNvPr id="120" name="Oval 11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21" name="Oval 12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22" name="Group 121"/>
          <p:cNvGrpSpPr/>
          <p:nvPr/>
        </p:nvGrpSpPr>
        <p:grpSpPr>
          <a:xfrm rot="16200000">
            <a:off x="4621586" y="1465567"/>
            <a:ext cx="564544" cy="564544"/>
            <a:chOff x="4751150" y="1380925"/>
            <a:chExt cx="481067" cy="481067"/>
          </a:xfrm>
        </p:grpSpPr>
        <p:sp>
          <p:nvSpPr>
            <p:cNvPr id="123" name="Oval 12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24" name="Oval 12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25" name="Straight Connector 124"/>
          <p:cNvCxnSpPr>
            <a:stCxn id="112" idx="4"/>
            <a:endCxn id="121" idx="1"/>
          </p:cNvCxnSpPr>
          <p:nvPr/>
        </p:nvCxnSpPr>
        <p:spPr>
          <a:xfrm rot="16200000" flipH="1">
            <a:off x="4425815" y="490256"/>
            <a:ext cx="485411" cy="1833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15" idx="4"/>
            <a:endCxn id="124" idx="1"/>
          </p:cNvCxnSpPr>
          <p:nvPr/>
        </p:nvCxnSpPr>
        <p:spPr>
          <a:xfrm rot="16200000" flipH="1">
            <a:off x="4370033" y="1214014"/>
            <a:ext cx="834862" cy="19001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115" idx="7"/>
            <a:endCxn id="121" idx="2"/>
          </p:cNvCxnSpPr>
          <p:nvPr/>
        </p:nvCxnSpPr>
        <p:spPr>
          <a:xfrm rot="16200000">
            <a:off x="4729699" y="824158"/>
            <a:ext cx="4094" cy="4167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stCxn id="118" idx="7"/>
            <a:endCxn id="124" idx="2"/>
          </p:cNvCxnSpPr>
          <p:nvPr/>
        </p:nvCxnSpPr>
        <p:spPr>
          <a:xfrm rot="16200000">
            <a:off x="4848602" y="1726701"/>
            <a:ext cx="3874" cy="461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121" idx="4"/>
            <a:endCxn id="124" idx="0"/>
          </p:cNvCxnSpPr>
          <p:nvPr/>
        </p:nvCxnSpPr>
        <p:spPr>
          <a:xfrm rot="16200000" flipH="1">
            <a:off x="4416822" y="1230560"/>
            <a:ext cx="848723" cy="1253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124" idx="4"/>
            <a:endCxn id="59" idx="0"/>
          </p:cNvCxnSpPr>
          <p:nvPr/>
        </p:nvCxnSpPr>
        <p:spPr>
          <a:xfrm>
            <a:off x="4903858" y="1778082"/>
            <a:ext cx="34338" cy="94855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Group 130"/>
          <p:cNvGrpSpPr/>
          <p:nvPr/>
        </p:nvGrpSpPr>
        <p:grpSpPr>
          <a:xfrm rot="16200000">
            <a:off x="5454963" y="256285"/>
            <a:ext cx="406466" cy="397075"/>
            <a:chOff x="4751150" y="1380925"/>
            <a:chExt cx="481067" cy="481067"/>
          </a:xfrm>
        </p:grpSpPr>
        <p:sp>
          <p:nvSpPr>
            <p:cNvPr id="132" name="Oval 13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33" name="Oval 13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34" name="Group 133"/>
          <p:cNvGrpSpPr/>
          <p:nvPr/>
        </p:nvGrpSpPr>
        <p:grpSpPr>
          <a:xfrm rot="16200000">
            <a:off x="5511368" y="1015099"/>
            <a:ext cx="488393" cy="477108"/>
            <a:chOff x="4751150" y="1380925"/>
            <a:chExt cx="481067" cy="481067"/>
          </a:xfrm>
        </p:grpSpPr>
        <p:sp>
          <p:nvSpPr>
            <p:cNvPr id="135" name="Oval 13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36" name="Oval 13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37" name="Group 136"/>
          <p:cNvGrpSpPr/>
          <p:nvPr/>
        </p:nvGrpSpPr>
        <p:grpSpPr>
          <a:xfrm rot="16200000">
            <a:off x="5423612" y="1015363"/>
            <a:ext cx="488393" cy="477108"/>
            <a:chOff x="4751150" y="1380925"/>
            <a:chExt cx="481067" cy="481067"/>
          </a:xfrm>
        </p:grpSpPr>
        <p:sp>
          <p:nvSpPr>
            <p:cNvPr id="138" name="Oval 13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39" name="Oval 13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40" name="Group 139"/>
          <p:cNvGrpSpPr/>
          <p:nvPr/>
        </p:nvGrpSpPr>
        <p:grpSpPr>
          <a:xfrm rot="16200000">
            <a:off x="5448361" y="1690858"/>
            <a:ext cx="545414" cy="545414"/>
            <a:chOff x="4751150" y="1380925"/>
            <a:chExt cx="481067" cy="481067"/>
          </a:xfrm>
        </p:grpSpPr>
        <p:sp>
          <p:nvSpPr>
            <p:cNvPr id="141" name="Oval 14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42" name="Oval 14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43" name="Group 142"/>
          <p:cNvGrpSpPr/>
          <p:nvPr/>
        </p:nvGrpSpPr>
        <p:grpSpPr>
          <a:xfrm rot="16200000">
            <a:off x="5361160" y="1683669"/>
            <a:ext cx="544492" cy="544492"/>
            <a:chOff x="4751150" y="1380925"/>
            <a:chExt cx="481067" cy="481067"/>
          </a:xfrm>
        </p:grpSpPr>
        <p:sp>
          <p:nvSpPr>
            <p:cNvPr id="144" name="Oval 14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45" name="Oval 14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46" name="Straight Connector 145"/>
          <p:cNvCxnSpPr>
            <a:stCxn id="133" idx="4"/>
            <a:endCxn id="139" idx="0"/>
          </p:cNvCxnSpPr>
          <p:nvPr/>
        </p:nvCxnSpPr>
        <p:spPr>
          <a:xfrm rot="16200000" flipH="1">
            <a:off x="5287423" y="847369"/>
            <a:ext cx="751158" cy="96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>
            <a:stCxn id="139" idx="4"/>
            <a:endCxn id="145" idx="0"/>
          </p:cNvCxnSpPr>
          <p:nvPr/>
        </p:nvCxnSpPr>
        <p:spPr>
          <a:xfrm rot="16200000" flipH="1" flipV="1">
            <a:off x="5327274" y="1586212"/>
            <a:ext cx="646665" cy="3440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145" idx="4"/>
            <a:endCxn id="62" idx="0"/>
          </p:cNvCxnSpPr>
          <p:nvPr/>
        </p:nvCxnSpPr>
        <p:spPr>
          <a:xfrm>
            <a:off x="5633406" y="1985083"/>
            <a:ext cx="60848" cy="78601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>
            <a:stCxn id="133" idx="4"/>
            <a:endCxn id="136" idx="1"/>
          </p:cNvCxnSpPr>
          <p:nvPr/>
        </p:nvCxnSpPr>
        <p:spPr>
          <a:xfrm rot="16200000" flipH="1">
            <a:off x="5318565" y="816227"/>
            <a:ext cx="758556" cy="792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>
            <a:stCxn id="139" idx="6"/>
            <a:endCxn id="136" idx="2"/>
          </p:cNvCxnSpPr>
          <p:nvPr/>
        </p:nvCxnSpPr>
        <p:spPr>
          <a:xfrm rot="16200000">
            <a:off x="5711553" y="1235465"/>
            <a:ext cx="264" cy="3663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5" idx="6"/>
            <a:endCxn id="142" idx="2"/>
          </p:cNvCxnSpPr>
          <p:nvPr/>
        </p:nvCxnSpPr>
        <p:spPr>
          <a:xfrm rot="16200000" flipH="1">
            <a:off x="5673387" y="1945102"/>
            <a:ext cx="7651" cy="2927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139" idx="5"/>
            <a:endCxn id="142" idx="1"/>
          </p:cNvCxnSpPr>
          <p:nvPr/>
        </p:nvCxnSpPr>
        <p:spPr>
          <a:xfrm rot="16200000" flipH="1">
            <a:off x="5357900" y="1600398"/>
            <a:ext cx="670487" cy="145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Group 152"/>
          <p:cNvGrpSpPr/>
          <p:nvPr/>
        </p:nvGrpSpPr>
        <p:grpSpPr>
          <a:xfrm rot="16200000">
            <a:off x="6347873" y="1533059"/>
            <a:ext cx="406466" cy="397075"/>
            <a:chOff x="4751150" y="1380925"/>
            <a:chExt cx="481067" cy="481067"/>
          </a:xfrm>
        </p:grpSpPr>
        <p:sp>
          <p:nvSpPr>
            <p:cNvPr id="154" name="Oval 15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5" name="Oval 15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6" name="Group 155"/>
          <p:cNvGrpSpPr/>
          <p:nvPr/>
        </p:nvGrpSpPr>
        <p:grpSpPr>
          <a:xfrm rot="16200000">
            <a:off x="6298685" y="2244282"/>
            <a:ext cx="603053" cy="589121"/>
            <a:chOff x="4751150" y="1380925"/>
            <a:chExt cx="481067" cy="481067"/>
          </a:xfrm>
        </p:grpSpPr>
        <p:sp>
          <p:nvSpPr>
            <p:cNvPr id="157" name="Oval 15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8" name="Oval 15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9" name="Group 158"/>
          <p:cNvGrpSpPr/>
          <p:nvPr/>
        </p:nvGrpSpPr>
        <p:grpSpPr>
          <a:xfrm rot="16200000">
            <a:off x="5795375" y="3059424"/>
            <a:ext cx="835550" cy="816246"/>
            <a:chOff x="4751150" y="1380925"/>
            <a:chExt cx="481067" cy="481067"/>
          </a:xfrm>
        </p:grpSpPr>
        <p:sp>
          <p:nvSpPr>
            <p:cNvPr id="160" name="Oval 15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1" name="Oval 16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5" name="Group 164"/>
          <p:cNvGrpSpPr/>
          <p:nvPr/>
        </p:nvGrpSpPr>
        <p:grpSpPr>
          <a:xfrm rot="16200000">
            <a:off x="5920622" y="3124983"/>
            <a:ext cx="835550" cy="816246"/>
            <a:chOff x="4751150" y="1380925"/>
            <a:chExt cx="481067" cy="481067"/>
          </a:xfrm>
        </p:grpSpPr>
        <p:sp>
          <p:nvSpPr>
            <p:cNvPr id="166" name="Oval 16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7" name="Oval 16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8" name="Straight Connector 167"/>
          <p:cNvCxnSpPr>
            <a:stCxn id="164" idx="4"/>
            <a:endCxn id="167" idx="7"/>
          </p:cNvCxnSpPr>
          <p:nvPr/>
        </p:nvCxnSpPr>
        <p:spPr>
          <a:xfrm rot="16200000" flipH="1" flipV="1">
            <a:off x="6084765" y="2876474"/>
            <a:ext cx="909529" cy="3404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7" idx="4"/>
            <a:endCxn id="65" idx="7"/>
          </p:cNvCxnSpPr>
          <p:nvPr/>
        </p:nvCxnSpPr>
        <p:spPr>
          <a:xfrm flipH="1">
            <a:off x="5561508" y="3577866"/>
            <a:ext cx="776888" cy="800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stCxn id="155" idx="4"/>
            <a:endCxn id="164" idx="1"/>
          </p:cNvCxnSpPr>
          <p:nvPr/>
        </p:nvCxnSpPr>
        <p:spPr>
          <a:xfrm rot="16200000" flipH="1">
            <a:off x="6227564" y="2076911"/>
            <a:ext cx="783405" cy="13632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158" idx="5"/>
            <a:endCxn id="167" idx="0"/>
          </p:cNvCxnSpPr>
          <p:nvPr/>
        </p:nvCxnSpPr>
        <p:spPr>
          <a:xfrm rot="16200000" flipH="1" flipV="1">
            <a:off x="6017134" y="2882949"/>
            <a:ext cx="926657" cy="2841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158" idx="6"/>
            <a:endCxn id="164" idx="2"/>
          </p:cNvCxnSpPr>
          <p:nvPr/>
        </p:nvCxnSpPr>
        <p:spPr>
          <a:xfrm rot="16200000" flipH="1">
            <a:off x="6644589" y="2526024"/>
            <a:ext cx="20776" cy="464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61" idx="5"/>
            <a:endCxn id="167" idx="2"/>
          </p:cNvCxnSpPr>
          <p:nvPr/>
        </p:nvCxnSpPr>
        <p:spPr>
          <a:xfrm rot="16200000" flipH="1">
            <a:off x="6252415" y="3490850"/>
            <a:ext cx="33909" cy="506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4" name="Group 173"/>
          <p:cNvGrpSpPr/>
          <p:nvPr/>
        </p:nvGrpSpPr>
        <p:grpSpPr>
          <a:xfrm rot="16200000">
            <a:off x="3727206" y="2801649"/>
            <a:ext cx="292123" cy="292123"/>
            <a:chOff x="4751150" y="1380925"/>
            <a:chExt cx="481067" cy="481067"/>
          </a:xfrm>
        </p:grpSpPr>
        <p:sp>
          <p:nvSpPr>
            <p:cNvPr id="175" name="Oval 17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6" name="Oval 17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7" name="Group 176"/>
          <p:cNvGrpSpPr/>
          <p:nvPr/>
        </p:nvGrpSpPr>
        <p:grpSpPr>
          <a:xfrm rot="16200000">
            <a:off x="5189109" y="2636040"/>
            <a:ext cx="292123" cy="292123"/>
            <a:chOff x="4751150" y="1380925"/>
            <a:chExt cx="481067" cy="481067"/>
          </a:xfrm>
        </p:grpSpPr>
        <p:sp>
          <p:nvSpPr>
            <p:cNvPr id="178" name="Oval 17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9" name="Oval 17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80" name="Straight Connector 179"/>
          <p:cNvCxnSpPr>
            <a:stCxn id="7" idx="5"/>
            <a:endCxn id="176" idx="1"/>
          </p:cNvCxnSpPr>
          <p:nvPr/>
        </p:nvCxnSpPr>
        <p:spPr>
          <a:xfrm>
            <a:off x="3769783" y="2605066"/>
            <a:ext cx="92418" cy="33157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>
            <a:stCxn id="10" idx="4"/>
            <a:endCxn id="179" idx="0"/>
          </p:cNvCxnSpPr>
          <p:nvPr/>
        </p:nvCxnSpPr>
        <p:spPr>
          <a:xfrm>
            <a:off x="5323543" y="2413819"/>
            <a:ext cx="11627" cy="35263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2" name="Group 181"/>
          <p:cNvGrpSpPr/>
          <p:nvPr/>
        </p:nvGrpSpPr>
        <p:grpSpPr>
          <a:xfrm rot="16200000">
            <a:off x="5176641" y="4232975"/>
            <a:ext cx="437210" cy="437210"/>
            <a:chOff x="4751150" y="1380925"/>
            <a:chExt cx="481067" cy="481067"/>
          </a:xfrm>
        </p:grpSpPr>
        <p:sp>
          <p:nvSpPr>
            <p:cNvPr id="183" name="Oval 18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4" name="Oval 18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85" name="Straight Connector 184"/>
          <p:cNvCxnSpPr>
            <a:stCxn id="176" idx="5"/>
            <a:endCxn id="68" idx="0"/>
          </p:cNvCxnSpPr>
          <p:nvPr/>
        </p:nvCxnSpPr>
        <p:spPr>
          <a:xfrm>
            <a:off x="3884333" y="2958776"/>
            <a:ext cx="423201" cy="154078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>
            <a:stCxn id="179" idx="4"/>
            <a:endCxn id="184" idx="0"/>
          </p:cNvCxnSpPr>
          <p:nvPr/>
        </p:nvCxnSpPr>
        <p:spPr>
          <a:xfrm>
            <a:off x="5335170" y="2797750"/>
            <a:ext cx="60076" cy="163040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>
            <a:stCxn id="7" idx="7"/>
          </p:cNvCxnSpPr>
          <p:nvPr/>
        </p:nvCxnSpPr>
        <p:spPr>
          <a:xfrm flipV="1">
            <a:off x="3769783" y="2405000"/>
            <a:ext cx="1547283" cy="17793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>
            <a:stCxn id="184" idx="2"/>
            <a:endCxn id="13" idx="6"/>
          </p:cNvCxnSpPr>
          <p:nvPr/>
        </p:nvCxnSpPr>
        <p:spPr>
          <a:xfrm flipH="1">
            <a:off x="4907572" y="4451580"/>
            <a:ext cx="464252" cy="3900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>
            <a:stCxn id="65" idx="3"/>
            <a:endCxn id="184" idx="6"/>
          </p:cNvCxnSpPr>
          <p:nvPr/>
        </p:nvCxnSpPr>
        <p:spPr>
          <a:xfrm flipH="1">
            <a:off x="5418667" y="4444853"/>
            <a:ext cx="76165" cy="672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TextBox 189"/>
          <p:cNvSpPr txBox="1"/>
          <p:nvPr/>
        </p:nvSpPr>
        <p:spPr>
          <a:xfrm>
            <a:off x="3016352" y="148919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</a:t>
            </a:r>
            <a:endParaRPr lang="fr-CH" sz="1000" b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3248865" y="145002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</a:t>
            </a:r>
            <a:endParaRPr lang="fr-CH" sz="1000" b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3078288" y="206450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5</a:t>
            </a:r>
            <a:endParaRPr lang="fr-CH" sz="1000" b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3308209" y="200302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6</a:t>
            </a:r>
            <a:endParaRPr lang="fr-CH" sz="1000" b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3433929" y="311989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7</a:t>
            </a:r>
            <a:endParaRPr lang="fr-CH" sz="1000" b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3551650" y="99586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10</a:t>
            </a:r>
            <a:endParaRPr lang="fr-CH" sz="1000" b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3811309" y="93448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11</a:t>
            </a:r>
            <a:endParaRPr lang="fr-CH" sz="1000" b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3674285" y="157123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12</a:t>
            </a:r>
            <a:endParaRPr lang="fr-CH" sz="1000" b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3949606" y="15111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13</a:t>
            </a:r>
            <a:endParaRPr lang="fr-CH" sz="1000" b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4433136" y="7496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17</a:t>
            </a:r>
            <a:endParaRPr lang="fr-CH" sz="1000" b="1" dirty="0"/>
          </a:p>
        </p:txBody>
      </p:sp>
      <p:sp>
        <p:nvSpPr>
          <p:cNvPr id="200" name="TextBox 199"/>
          <p:cNvSpPr txBox="1"/>
          <p:nvPr/>
        </p:nvSpPr>
        <p:spPr>
          <a:xfrm>
            <a:off x="4715777" y="69974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18</a:t>
            </a:r>
            <a:endParaRPr lang="fr-CH" sz="1000" b="1" dirty="0"/>
          </a:p>
        </p:txBody>
      </p:sp>
      <p:sp>
        <p:nvSpPr>
          <p:cNvPr id="204" name="TextBox 203"/>
          <p:cNvSpPr txBox="1"/>
          <p:nvPr/>
        </p:nvSpPr>
        <p:spPr>
          <a:xfrm>
            <a:off x="5407211" y="3453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22</a:t>
            </a:r>
            <a:endParaRPr lang="fr-CH" sz="1000" b="1" dirty="0"/>
          </a:p>
        </p:txBody>
      </p:sp>
      <p:sp>
        <p:nvSpPr>
          <p:cNvPr id="216" name="TextBox 215"/>
          <p:cNvSpPr txBox="1"/>
          <p:nvPr/>
        </p:nvSpPr>
        <p:spPr>
          <a:xfrm>
            <a:off x="3539080" y="246065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36</a:t>
            </a:r>
            <a:endParaRPr lang="fr-CH" sz="1000" b="1" dirty="0"/>
          </a:p>
        </p:txBody>
      </p:sp>
      <p:sp>
        <p:nvSpPr>
          <p:cNvPr id="218" name="TextBox 217"/>
          <p:cNvSpPr txBox="1"/>
          <p:nvPr/>
        </p:nvSpPr>
        <p:spPr>
          <a:xfrm>
            <a:off x="3635491" y="285936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39</a:t>
            </a:r>
            <a:endParaRPr lang="fr-CH" sz="1000" b="1" dirty="0"/>
          </a:p>
        </p:txBody>
      </p:sp>
      <p:grpSp>
        <p:nvGrpSpPr>
          <p:cNvPr id="227" name="Group 226"/>
          <p:cNvGrpSpPr/>
          <p:nvPr/>
        </p:nvGrpSpPr>
        <p:grpSpPr>
          <a:xfrm>
            <a:off x="4377811" y="3807027"/>
            <a:ext cx="919655" cy="919656"/>
            <a:chOff x="4965921" y="5753295"/>
            <a:chExt cx="919655" cy="919656"/>
          </a:xfrm>
        </p:grpSpPr>
        <p:sp>
          <p:nvSpPr>
            <p:cNvPr id="228" name="Oval 227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29" name="Oval 228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231" name="TextBox 230"/>
          <p:cNvSpPr txBox="1"/>
          <p:nvPr/>
        </p:nvSpPr>
        <p:spPr>
          <a:xfrm>
            <a:off x="3027301" y="90506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</a:t>
            </a:r>
            <a:endParaRPr lang="fr-CH" sz="1000" b="1" dirty="0"/>
          </a:p>
        </p:txBody>
      </p:sp>
      <p:sp>
        <p:nvSpPr>
          <p:cNvPr id="232" name="TextBox 231"/>
          <p:cNvSpPr txBox="1"/>
          <p:nvPr/>
        </p:nvSpPr>
        <p:spPr>
          <a:xfrm>
            <a:off x="3484764" y="44564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8</a:t>
            </a:r>
            <a:endParaRPr lang="fr-CH" sz="1000" b="1" dirty="0"/>
          </a:p>
        </p:txBody>
      </p:sp>
      <p:sp>
        <p:nvSpPr>
          <p:cNvPr id="233" name="TextBox 232"/>
          <p:cNvSpPr txBox="1"/>
          <p:nvPr/>
        </p:nvSpPr>
        <p:spPr>
          <a:xfrm>
            <a:off x="4309416" y="1655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15</a:t>
            </a:r>
            <a:endParaRPr lang="fr-CH" sz="1000" b="1" dirty="0"/>
          </a:p>
        </p:txBody>
      </p:sp>
      <p:cxnSp>
        <p:nvCxnSpPr>
          <p:cNvPr id="234" name="Straight Connector 233"/>
          <p:cNvCxnSpPr>
            <a:stCxn id="176" idx="7"/>
            <a:endCxn id="179" idx="2"/>
          </p:cNvCxnSpPr>
          <p:nvPr/>
        </p:nvCxnSpPr>
        <p:spPr>
          <a:xfrm flipV="1">
            <a:off x="3884333" y="2782101"/>
            <a:ext cx="1435188" cy="15454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>
            <a:stCxn id="176" idx="0"/>
            <a:endCxn id="10" idx="3"/>
          </p:cNvCxnSpPr>
          <p:nvPr/>
        </p:nvCxnSpPr>
        <p:spPr>
          <a:xfrm flipV="1">
            <a:off x="3873267" y="2408999"/>
            <a:ext cx="1438638" cy="523062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3957778" y="274518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14</a:t>
            </a:r>
            <a:endParaRPr lang="fr-CH" sz="1000" b="1" dirty="0"/>
          </a:p>
        </p:txBody>
      </p:sp>
      <p:cxnSp>
        <p:nvCxnSpPr>
          <p:cNvPr id="237" name="Straight Connector 236"/>
          <p:cNvCxnSpPr>
            <a:stCxn id="176" idx="0"/>
            <a:endCxn id="13" idx="1"/>
          </p:cNvCxnSpPr>
          <p:nvPr/>
        </p:nvCxnSpPr>
        <p:spPr>
          <a:xfrm>
            <a:off x="3873267" y="2932061"/>
            <a:ext cx="960477" cy="152794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8" name="Group 237"/>
          <p:cNvGrpSpPr/>
          <p:nvPr/>
        </p:nvGrpSpPr>
        <p:grpSpPr>
          <a:xfrm>
            <a:off x="3863079" y="2507451"/>
            <a:ext cx="717538" cy="717537"/>
            <a:chOff x="3834717" y="2479089"/>
            <a:chExt cx="745900" cy="745899"/>
          </a:xfrm>
        </p:grpSpPr>
        <p:sp>
          <p:nvSpPr>
            <p:cNvPr id="239" name="Oval 238"/>
            <p:cNvSpPr/>
            <p:nvPr/>
          </p:nvSpPr>
          <p:spPr>
            <a:xfrm>
              <a:off x="3834717" y="2479089"/>
              <a:ext cx="745900" cy="745899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0" name="Oval 239"/>
            <p:cNvSpPr/>
            <p:nvPr/>
          </p:nvSpPr>
          <p:spPr>
            <a:xfrm>
              <a:off x="4167708" y="2812080"/>
              <a:ext cx="79916" cy="7991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1" name="Straight Connector 240"/>
          <p:cNvCxnSpPr>
            <a:stCxn id="13" idx="7"/>
            <a:endCxn id="179" idx="3"/>
          </p:cNvCxnSpPr>
          <p:nvPr/>
        </p:nvCxnSpPr>
        <p:spPr>
          <a:xfrm flipV="1">
            <a:off x="4894905" y="2793167"/>
            <a:ext cx="429199" cy="1666835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986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4547225" y="4182248"/>
            <a:ext cx="657981" cy="657981"/>
            <a:chOff x="4400207" y="4237437"/>
            <a:chExt cx="841142" cy="841142"/>
          </a:xfrm>
        </p:grpSpPr>
        <p:sp>
          <p:nvSpPr>
            <p:cNvPr id="7" name="Oval 6"/>
            <p:cNvSpPr/>
            <p:nvPr/>
          </p:nvSpPr>
          <p:spPr>
            <a:xfrm>
              <a:off x="4400207" y="4237437"/>
              <a:ext cx="841142" cy="841142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" name="Oval 5"/>
            <p:cNvSpPr/>
            <p:nvPr/>
          </p:nvSpPr>
          <p:spPr>
            <a:xfrm>
              <a:off x="4751028" y="4585608"/>
              <a:ext cx="113419" cy="113419"/>
            </a:xfrm>
            <a:prstGeom prst="ellipse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" name="Straight Connector 9"/>
          <p:cNvCxnSpPr>
            <a:stCxn id="118" idx="1"/>
            <a:endCxn id="85" idx="1"/>
          </p:cNvCxnSpPr>
          <p:nvPr/>
        </p:nvCxnSpPr>
        <p:spPr>
          <a:xfrm flipH="1" flipV="1">
            <a:off x="3628068" y="3187375"/>
            <a:ext cx="606531" cy="1300534"/>
          </a:xfrm>
          <a:prstGeom prst="line">
            <a:avLst/>
          </a:prstGeom>
          <a:ln w="38100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2"/>
            <a:endCxn id="118" idx="6"/>
          </p:cNvCxnSpPr>
          <p:nvPr/>
        </p:nvCxnSpPr>
        <p:spPr>
          <a:xfrm flipH="1">
            <a:off x="4305607" y="4498965"/>
            <a:ext cx="516047" cy="18357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9" idx="0"/>
            <a:endCxn id="43" idx="0"/>
          </p:cNvCxnSpPr>
          <p:nvPr/>
        </p:nvCxnSpPr>
        <p:spPr>
          <a:xfrm flipH="1" flipV="1">
            <a:off x="4364431" y="5152123"/>
            <a:ext cx="10843" cy="948360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9" idx="2"/>
            <a:endCxn id="67" idx="2"/>
          </p:cNvCxnSpPr>
          <p:nvPr/>
        </p:nvCxnSpPr>
        <p:spPr>
          <a:xfrm flipV="1">
            <a:off x="4323662" y="6145794"/>
            <a:ext cx="1067112" cy="6301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1" idx="4"/>
            <a:endCxn id="67" idx="0"/>
          </p:cNvCxnSpPr>
          <p:nvPr/>
        </p:nvCxnSpPr>
        <p:spPr>
          <a:xfrm flipH="1">
            <a:off x="5440040" y="5200477"/>
            <a:ext cx="24602" cy="896051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1" idx="0"/>
            <a:endCxn id="6" idx="4"/>
          </p:cNvCxnSpPr>
          <p:nvPr/>
        </p:nvCxnSpPr>
        <p:spPr>
          <a:xfrm flipH="1" flipV="1">
            <a:off x="4866015" y="4543326"/>
            <a:ext cx="598627" cy="560446"/>
          </a:xfrm>
          <a:prstGeom prst="line">
            <a:avLst/>
          </a:prstGeom>
          <a:ln w="38100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4" idx="4"/>
            <a:endCxn id="82" idx="0"/>
          </p:cNvCxnSpPr>
          <p:nvPr/>
        </p:nvCxnSpPr>
        <p:spPr>
          <a:xfrm>
            <a:off x="3267126" y="1577320"/>
            <a:ext cx="106474" cy="563368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5" idx="1"/>
            <a:endCxn id="82" idx="5"/>
          </p:cNvCxnSpPr>
          <p:nvPr/>
        </p:nvCxnSpPr>
        <p:spPr>
          <a:xfrm flipH="1" flipV="1">
            <a:off x="3392289" y="2185809"/>
            <a:ext cx="235779" cy="1001566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5" idx="4"/>
            <a:endCxn id="178" idx="1"/>
          </p:cNvCxnSpPr>
          <p:nvPr/>
        </p:nvCxnSpPr>
        <p:spPr>
          <a:xfrm>
            <a:off x="3795308" y="608689"/>
            <a:ext cx="84429" cy="493104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8" idx="4"/>
            <a:endCxn id="181" idx="1"/>
          </p:cNvCxnSpPr>
          <p:nvPr/>
        </p:nvCxnSpPr>
        <p:spPr>
          <a:xfrm>
            <a:off x="3896215" y="1141575"/>
            <a:ext cx="113892" cy="726066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333" idx="1"/>
            <a:endCxn id="181" idx="4"/>
          </p:cNvCxnSpPr>
          <p:nvPr/>
        </p:nvCxnSpPr>
        <p:spPr>
          <a:xfrm flipH="1" flipV="1">
            <a:off x="4029792" y="1915165"/>
            <a:ext cx="210988" cy="935387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1" idx="4"/>
            <a:endCxn id="207" idx="0"/>
          </p:cNvCxnSpPr>
          <p:nvPr/>
        </p:nvCxnSpPr>
        <p:spPr>
          <a:xfrm>
            <a:off x="4697911" y="344297"/>
            <a:ext cx="74799" cy="594319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07" idx="4"/>
            <a:endCxn id="210" idx="0"/>
          </p:cNvCxnSpPr>
          <p:nvPr/>
        </p:nvCxnSpPr>
        <p:spPr>
          <a:xfrm>
            <a:off x="4772710" y="989770"/>
            <a:ext cx="77388" cy="711449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0" idx="4"/>
            <a:endCxn id="97" idx="0"/>
          </p:cNvCxnSpPr>
          <p:nvPr/>
        </p:nvCxnSpPr>
        <p:spPr>
          <a:xfrm>
            <a:off x="4850098" y="1758107"/>
            <a:ext cx="114861" cy="946145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33" idx="4"/>
            <a:endCxn id="239" idx="0"/>
          </p:cNvCxnSpPr>
          <p:nvPr/>
        </p:nvCxnSpPr>
        <p:spPr>
          <a:xfrm flipH="1">
            <a:off x="5764514" y="1051182"/>
            <a:ext cx="25132" cy="654802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9" idx="4"/>
            <a:endCxn id="103" idx="0"/>
          </p:cNvCxnSpPr>
          <p:nvPr/>
        </p:nvCxnSpPr>
        <p:spPr>
          <a:xfrm flipH="1">
            <a:off x="5716163" y="1764420"/>
            <a:ext cx="48351" cy="986293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78" idx="7"/>
            <a:endCxn id="259" idx="3"/>
          </p:cNvCxnSpPr>
          <p:nvPr/>
        </p:nvCxnSpPr>
        <p:spPr>
          <a:xfrm flipV="1">
            <a:off x="5625191" y="3633737"/>
            <a:ext cx="739154" cy="749684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6" idx="3"/>
            <a:endCxn id="259" idx="7"/>
          </p:cNvCxnSpPr>
          <p:nvPr/>
        </p:nvCxnSpPr>
        <p:spPr>
          <a:xfrm flipH="1">
            <a:off x="6426184" y="2810730"/>
            <a:ext cx="626380" cy="759705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53" idx="4"/>
            <a:endCxn id="256" idx="7"/>
          </p:cNvCxnSpPr>
          <p:nvPr/>
        </p:nvCxnSpPr>
        <p:spPr>
          <a:xfrm flipH="1">
            <a:off x="7097195" y="2188892"/>
            <a:ext cx="404656" cy="576150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4"/>
            <a:endCxn id="43" idx="0"/>
          </p:cNvCxnSpPr>
          <p:nvPr/>
        </p:nvCxnSpPr>
        <p:spPr>
          <a:xfrm flipH="1">
            <a:off x="4364431" y="4543326"/>
            <a:ext cx="501584" cy="608797"/>
          </a:xfrm>
          <a:prstGeom prst="line">
            <a:avLst/>
          </a:prstGeom>
          <a:ln w="38100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1" idx="3"/>
            <a:endCxn id="43" idx="6"/>
          </p:cNvCxnSpPr>
          <p:nvPr/>
        </p:nvCxnSpPr>
        <p:spPr>
          <a:xfrm flipH="1">
            <a:off x="4412783" y="5186315"/>
            <a:ext cx="1017668" cy="14161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 rot="16200000">
            <a:off x="6033287" y="1220109"/>
            <a:ext cx="339431" cy="339431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04" name="Group 303"/>
          <p:cNvGrpSpPr/>
          <p:nvPr/>
        </p:nvGrpSpPr>
        <p:grpSpPr>
          <a:xfrm>
            <a:off x="3913133" y="4749178"/>
            <a:ext cx="902597" cy="902597"/>
            <a:chOff x="3922313" y="5023672"/>
            <a:chExt cx="902597" cy="902597"/>
          </a:xfrm>
        </p:grpSpPr>
        <p:sp>
          <p:nvSpPr>
            <p:cNvPr id="44" name="Oval 43"/>
            <p:cNvSpPr/>
            <p:nvPr/>
          </p:nvSpPr>
          <p:spPr>
            <a:xfrm>
              <a:off x="3922313" y="5023672"/>
              <a:ext cx="902597" cy="90259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Oval 42"/>
            <p:cNvSpPr/>
            <p:nvPr/>
          </p:nvSpPr>
          <p:spPr>
            <a:xfrm>
              <a:off x="4325258" y="5426617"/>
              <a:ext cx="96705" cy="96705"/>
            </a:xfrm>
            <a:prstGeom prst="ellipse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5013344" y="4700827"/>
            <a:ext cx="902597" cy="902597"/>
            <a:chOff x="5021311" y="4918284"/>
            <a:chExt cx="902597" cy="902597"/>
          </a:xfrm>
        </p:grpSpPr>
        <p:sp>
          <p:nvSpPr>
            <p:cNvPr id="52" name="Oval 51"/>
            <p:cNvSpPr/>
            <p:nvPr/>
          </p:nvSpPr>
          <p:spPr>
            <a:xfrm>
              <a:off x="5021311" y="4918284"/>
              <a:ext cx="902597" cy="90259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" name="Oval 50"/>
            <p:cNvSpPr/>
            <p:nvPr/>
          </p:nvSpPr>
          <p:spPr>
            <a:xfrm>
              <a:off x="5424256" y="5321229"/>
              <a:ext cx="96705" cy="96705"/>
            </a:xfrm>
            <a:prstGeom prst="ellipse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3893552" y="5670373"/>
            <a:ext cx="963447" cy="963447"/>
            <a:chOff x="3893552" y="5670373"/>
            <a:chExt cx="963447" cy="963447"/>
          </a:xfrm>
        </p:grpSpPr>
        <p:sp>
          <p:nvSpPr>
            <p:cNvPr id="60" name="Oval 59"/>
            <p:cNvSpPr/>
            <p:nvPr/>
          </p:nvSpPr>
          <p:spPr>
            <a:xfrm>
              <a:off x="3893552" y="5670373"/>
              <a:ext cx="963447" cy="96344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Oval 58"/>
            <p:cNvSpPr/>
            <p:nvPr/>
          </p:nvSpPr>
          <p:spPr>
            <a:xfrm>
              <a:off x="4323662" y="6100483"/>
              <a:ext cx="103224" cy="103224"/>
            </a:xfrm>
            <a:prstGeom prst="ellipse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4980214" y="5685967"/>
            <a:ext cx="919655" cy="919656"/>
            <a:chOff x="4965921" y="5753295"/>
            <a:chExt cx="919655" cy="919656"/>
          </a:xfrm>
        </p:grpSpPr>
        <p:sp>
          <p:nvSpPr>
            <p:cNvPr id="68" name="Oval 67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Oval 66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0" name="Group 79"/>
          <p:cNvGrpSpPr/>
          <p:nvPr/>
        </p:nvGrpSpPr>
        <p:grpSpPr>
          <a:xfrm rot="16200000">
            <a:off x="3126901" y="1920421"/>
            <a:ext cx="493398" cy="493398"/>
            <a:chOff x="4751150" y="1380925"/>
            <a:chExt cx="481067" cy="481067"/>
          </a:xfrm>
        </p:grpSpPr>
        <p:sp>
          <p:nvSpPr>
            <p:cNvPr id="81" name="Oval 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2" name="Oval 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8" name="Group 297"/>
          <p:cNvGrpSpPr/>
          <p:nvPr/>
        </p:nvGrpSpPr>
        <p:grpSpPr>
          <a:xfrm>
            <a:off x="3330907" y="2890214"/>
            <a:ext cx="665026" cy="665026"/>
            <a:chOff x="3325334" y="2851708"/>
            <a:chExt cx="715828" cy="715828"/>
          </a:xfrm>
        </p:grpSpPr>
        <p:sp>
          <p:nvSpPr>
            <p:cNvPr id="86" name="Oval 85"/>
            <p:cNvSpPr/>
            <p:nvPr/>
          </p:nvSpPr>
          <p:spPr>
            <a:xfrm>
              <a:off x="3325334" y="2851708"/>
              <a:ext cx="715828" cy="715828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5" name="Oval 84"/>
            <p:cNvSpPr/>
            <p:nvPr/>
          </p:nvSpPr>
          <p:spPr>
            <a:xfrm>
              <a:off x="3633964" y="3160338"/>
              <a:ext cx="76694" cy="76694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626995" y="2420319"/>
            <a:ext cx="676746" cy="676747"/>
            <a:chOff x="4549467" y="2454385"/>
            <a:chExt cx="756230" cy="756231"/>
          </a:xfrm>
        </p:grpSpPr>
        <p:sp>
          <p:nvSpPr>
            <p:cNvPr id="98" name="Oval 97"/>
            <p:cNvSpPr/>
            <p:nvPr/>
          </p:nvSpPr>
          <p:spPr>
            <a:xfrm>
              <a:off x="4549467" y="2454385"/>
              <a:ext cx="756230" cy="756231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7" name="Oval 96"/>
            <p:cNvSpPr/>
            <p:nvPr/>
          </p:nvSpPr>
          <p:spPr>
            <a:xfrm>
              <a:off x="4886613" y="2771666"/>
              <a:ext cx="81023" cy="81023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7" name="Group 286"/>
          <p:cNvGrpSpPr/>
          <p:nvPr/>
        </p:nvGrpSpPr>
        <p:grpSpPr>
          <a:xfrm>
            <a:off x="5354536" y="2434495"/>
            <a:ext cx="706784" cy="706784"/>
            <a:chOff x="5356633" y="2462227"/>
            <a:chExt cx="718754" cy="718754"/>
          </a:xfrm>
        </p:grpSpPr>
        <p:sp>
          <p:nvSpPr>
            <p:cNvPr id="104" name="Oval 103"/>
            <p:cNvSpPr/>
            <p:nvPr/>
          </p:nvSpPr>
          <p:spPr>
            <a:xfrm>
              <a:off x="5356633" y="2462227"/>
              <a:ext cx="718754" cy="718754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3" name="Oval 102"/>
            <p:cNvSpPr/>
            <p:nvPr/>
          </p:nvSpPr>
          <p:spPr>
            <a:xfrm>
              <a:off x="5685880" y="2783800"/>
              <a:ext cx="77008" cy="77008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875781" y="4129091"/>
            <a:ext cx="776463" cy="776463"/>
            <a:chOff x="3864538" y="4104027"/>
            <a:chExt cx="885994" cy="885994"/>
          </a:xfrm>
        </p:grpSpPr>
        <p:sp>
          <p:nvSpPr>
            <p:cNvPr id="119" name="Oval 118"/>
            <p:cNvSpPr/>
            <p:nvPr/>
          </p:nvSpPr>
          <p:spPr>
            <a:xfrm>
              <a:off x="3864538" y="4104027"/>
              <a:ext cx="885994" cy="885994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8" name="Oval 117"/>
            <p:cNvSpPr/>
            <p:nvPr/>
          </p:nvSpPr>
          <p:spPr>
            <a:xfrm>
              <a:off x="4260071" y="4499560"/>
              <a:ext cx="94926" cy="94926"/>
            </a:xfrm>
            <a:prstGeom prst="ellipse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48" name="Straight Connector 147"/>
          <p:cNvCxnSpPr>
            <a:stCxn id="326" idx="0"/>
            <a:endCxn id="103" idx="4"/>
          </p:cNvCxnSpPr>
          <p:nvPr/>
        </p:nvCxnSpPr>
        <p:spPr>
          <a:xfrm flipV="1">
            <a:off x="5453489" y="2826439"/>
            <a:ext cx="262674" cy="1528875"/>
          </a:xfrm>
          <a:prstGeom prst="line">
            <a:avLst/>
          </a:prstGeom>
          <a:ln w="38100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2" name="Group 151"/>
          <p:cNvGrpSpPr/>
          <p:nvPr/>
        </p:nvGrpSpPr>
        <p:grpSpPr>
          <a:xfrm rot="16200000">
            <a:off x="3054271" y="1341660"/>
            <a:ext cx="425709" cy="425709"/>
            <a:chOff x="4751150" y="1380925"/>
            <a:chExt cx="481067" cy="481067"/>
          </a:xfrm>
        </p:grpSpPr>
        <p:sp>
          <p:nvSpPr>
            <p:cNvPr id="153" name="Oval 1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1" name="Group 160"/>
          <p:cNvGrpSpPr/>
          <p:nvPr/>
        </p:nvGrpSpPr>
        <p:grpSpPr>
          <a:xfrm rot="16200000">
            <a:off x="2988516" y="865495"/>
            <a:ext cx="376092" cy="376092"/>
            <a:chOff x="4751150" y="1380925"/>
            <a:chExt cx="481067" cy="481067"/>
          </a:xfrm>
        </p:grpSpPr>
        <p:sp>
          <p:nvSpPr>
            <p:cNvPr id="162" name="Oval 16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5" name="Straight Connector 164"/>
          <p:cNvCxnSpPr>
            <a:stCxn id="163" idx="4"/>
            <a:endCxn id="154" idx="1"/>
          </p:cNvCxnSpPr>
          <p:nvPr/>
        </p:nvCxnSpPr>
        <p:spPr>
          <a:xfrm>
            <a:off x="3176562" y="1073688"/>
            <a:ext cx="74438" cy="464701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 rot="16200000">
            <a:off x="3611227" y="404886"/>
            <a:ext cx="368162" cy="368162"/>
            <a:chOff x="4751150" y="1380925"/>
            <a:chExt cx="481067" cy="481067"/>
          </a:xfrm>
        </p:grpSpPr>
        <p:sp>
          <p:nvSpPr>
            <p:cNvPr id="174" name="Oval 1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6" name="Group 175"/>
          <p:cNvGrpSpPr/>
          <p:nvPr/>
        </p:nvGrpSpPr>
        <p:grpSpPr>
          <a:xfrm rot="16200000">
            <a:off x="3678706" y="900762"/>
            <a:ext cx="435019" cy="435019"/>
            <a:chOff x="4751150" y="1380925"/>
            <a:chExt cx="481067" cy="481067"/>
          </a:xfrm>
        </p:grpSpPr>
        <p:sp>
          <p:nvSpPr>
            <p:cNvPr id="177" name="Oval 1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9" name="Group 178"/>
          <p:cNvGrpSpPr/>
          <p:nvPr/>
        </p:nvGrpSpPr>
        <p:grpSpPr>
          <a:xfrm rot="16200000">
            <a:off x="3769956" y="1627490"/>
            <a:ext cx="519673" cy="519673"/>
            <a:chOff x="4751150" y="1380925"/>
            <a:chExt cx="481067" cy="481067"/>
          </a:xfrm>
        </p:grpSpPr>
        <p:sp>
          <p:nvSpPr>
            <p:cNvPr id="180" name="Oval 1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99" name="Group 198"/>
          <p:cNvGrpSpPr/>
          <p:nvPr/>
        </p:nvGrpSpPr>
        <p:grpSpPr>
          <a:xfrm rot="16200000">
            <a:off x="4494678" y="123986"/>
            <a:ext cx="406466" cy="397075"/>
            <a:chOff x="4751150" y="1380925"/>
            <a:chExt cx="481067" cy="481067"/>
          </a:xfrm>
        </p:grpSpPr>
        <p:sp>
          <p:nvSpPr>
            <p:cNvPr id="200" name="Oval 19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5" name="Group 204"/>
          <p:cNvGrpSpPr/>
          <p:nvPr/>
        </p:nvGrpSpPr>
        <p:grpSpPr>
          <a:xfrm rot="16200000">
            <a:off x="4533989" y="725472"/>
            <a:ext cx="477442" cy="477442"/>
            <a:chOff x="4751150" y="1380925"/>
            <a:chExt cx="481067" cy="481067"/>
          </a:xfrm>
        </p:grpSpPr>
        <p:sp>
          <p:nvSpPr>
            <p:cNvPr id="206" name="Oval 2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8" name="Group 207"/>
          <p:cNvGrpSpPr/>
          <p:nvPr/>
        </p:nvGrpSpPr>
        <p:grpSpPr>
          <a:xfrm rot="16200000">
            <a:off x="4584618" y="1464183"/>
            <a:ext cx="530960" cy="530960"/>
            <a:chOff x="4751150" y="1380925"/>
            <a:chExt cx="481067" cy="481067"/>
          </a:xfrm>
        </p:grpSpPr>
        <p:sp>
          <p:nvSpPr>
            <p:cNvPr id="209" name="Oval 2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28" name="Group 227"/>
          <p:cNvGrpSpPr/>
          <p:nvPr/>
        </p:nvGrpSpPr>
        <p:grpSpPr>
          <a:xfrm rot="16200000">
            <a:off x="5576024" y="208290"/>
            <a:ext cx="406466" cy="397075"/>
            <a:chOff x="4751150" y="1380925"/>
            <a:chExt cx="481067" cy="481067"/>
          </a:xfrm>
        </p:grpSpPr>
        <p:sp>
          <p:nvSpPr>
            <p:cNvPr id="229" name="Oval 22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Oval 22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1" name="Group 230"/>
          <p:cNvGrpSpPr/>
          <p:nvPr/>
        </p:nvGrpSpPr>
        <p:grpSpPr>
          <a:xfrm rot="16200000">
            <a:off x="5545450" y="786465"/>
            <a:ext cx="488393" cy="477108"/>
            <a:chOff x="4751150" y="1380925"/>
            <a:chExt cx="481067" cy="481067"/>
          </a:xfrm>
        </p:grpSpPr>
        <p:sp>
          <p:nvSpPr>
            <p:cNvPr id="232" name="Oval 23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3" name="Oval 23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7" name="Group 236"/>
          <p:cNvGrpSpPr/>
          <p:nvPr/>
        </p:nvGrpSpPr>
        <p:grpSpPr>
          <a:xfrm rot="16200000">
            <a:off x="5491808" y="1462496"/>
            <a:ext cx="545414" cy="545414"/>
            <a:chOff x="4751150" y="1380925"/>
            <a:chExt cx="481067" cy="481067"/>
          </a:xfrm>
        </p:grpSpPr>
        <p:sp>
          <p:nvSpPr>
            <p:cNvPr id="238" name="Oval 23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9" name="Oval 23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7" name="Straight Connector 246"/>
          <p:cNvCxnSpPr>
            <a:stCxn id="230" idx="4"/>
            <a:endCxn id="233" idx="0"/>
          </p:cNvCxnSpPr>
          <p:nvPr/>
        </p:nvCxnSpPr>
        <p:spPr>
          <a:xfrm>
            <a:off x="5779257" y="428601"/>
            <a:ext cx="10389" cy="570254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 rot="16200000">
            <a:off x="7298618" y="1968581"/>
            <a:ext cx="406466" cy="397075"/>
            <a:chOff x="4751150" y="1380925"/>
            <a:chExt cx="481067" cy="481067"/>
          </a:xfrm>
        </p:grpSpPr>
        <p:sp>
          <p:nvSpPr>
            <p:cNvPr id="252" name="Oval 2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4" name="Group 253"/>
          <p:cNvGrpSpPr/>
          <p:nvPr/>
        </p:nvGrpSpPr>
        <p:grpSpPr>
          <a:xfrm rot="16200000">
            <a:off x="6773354" y="2493326"/>
            <a:ext cx="603053" cy="589121"/>
            <a:chOff x="4751150" y="1380925"/>
            <a:chExt cx="481067" cy="481067"/>
          </a:xfrm>
        </p:grpSpPr>
        <p:sp>
          <p:nvSpPr>
            <p:cNvPr id="255" name="Oval 2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7" name="Group 256"/>
          <p:cNvGrpSpPr/>
          <p:nvPr/>
        </p:nvGrpSpPr>
        <p:grpSpPr>
          <a:xfrm rot="16200000">
            <a:off x="5977491" y="3193964"/>
            <a:ext cx="835550" cy="816246"/>
            <a:chOff x="4751150" y="1380925"/>
            <a:chExt cx="481067" cy="481067"/>
          </a:xfrm>
        </p:grpSpPr>
        <p:sp>
          <p:nvSpPr>
            <p:cNvPr id="258" name="Oval 25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5" name="Group 314"/>
          <p:cNvGrpSpPr/>
          <p:nvPr/>
        </p:nvGrpSpPr>
        <p:grpSpPr>
          <a:xfrm rot="16200000">
            <a:off x="5189109" y="2636040"/>
            <a:ext cx="292123" cy="292123"/>
            <a:chOff x="4751150" y="1380925"/>
            <a:chExt cx="481067" cy="481067"/>
          </a:xfrm>
        </p:grpSpPr>
        <p:sp>
          <p:nvSpPr>
            <p:cNvPr id="316" name="Oval 31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7" name="Oval 31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24" name="Group 323"/>
          <p:cNvGrpSpPr/>
          <p:nvPr/>
        </p:nvGrpSpPr>
        <p:grpSpPr>
          <a:xfrm rot="16200000">
            <a:off x="5090264" y="3961361"/>
            <a:ext cx="795312" cy="795312"/>
            <a:chOff x="4751150" y="1380925"/>
            <a:chExt cx="481067" cy="481067"/>
          </a:xfrm>
        </p:grpSpPr>
        <p:sp>
          <p:nvSpPr>
            <p:cNvPr id="325" name="Oval 32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26" name="Oval 325"/>
            <p:cNvSpPr/>
            <p:nvPr/>
          </p:nvSpPr>
          <p:spPr>
            <a:xfrm rot="5400000">
              <a:off x="4960361" y="1583851"/>
              <a:ext cx="33562" cy="3356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68" name="Straight Connector 367"/>
          <p:cNvCxnSpPr>
            <a:stCxn id="326" idx="3"/>
            <a:endCxn id="6" idx="6"/>
          </p:cNvCxnSpPr>
          <p:nvPr/>
        </p:nvCxnSpPr>
        <p:spPr>
          <a:xfrm flipH="1">
            <a:off x="4910376" y="4402675"/>
            <a:ext cx="523496" cy="96290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1" name="Group 330"/>
          <p:cNvGrpSpPr/>
          <p:nvPr/>
        </p:nvGrpSpPr>
        <p:grpSpPr>
          <a:xfrm>
            <a:off x="3928304" y="2538076"/>
            <a:ext cx="676183" cy="676182"/>
            <a:chOff x="3834717" y="2479089"/>
            <a:chExt cx="745900" cy="745899"/>
          </a:xfrm>
        </p:grpSpPr>
        <p:sp>
          <p:nvSpPr>
            <p:cNvPr id="332" name="Oval 331"/>
            <p:cNvSpPr/>
            <p:nvPr/>
          </p:nvSpPr>
          <p:spPr>
            <a:xfrm>
              <a:off x="3834717" y="2479089"/>
              <a:ext cx="745900" cy="745899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33" name="Oval 332"/>
            <p:cNvSpPr/>
            <p:nvPr/>
          </p:nvSpPr>
          <p:spPr>
            <a:xfrm>
              <a:off x="4167708" y="2812080"/>
              <a:ext cx="79916" cy="79916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46" name="Group 245"/>
          <p:cNvGrpSpPr/>
          <p:nvPr/>
        </p:nvGrpSpPr>
        <p:grpSpPr>
          <a:xfrm>
            <a:off x="4981932" y="3806838"/>
            <a:ext cx="1186966" cy="1186967"/>
            <a:chOff x="4918249" y="3801594"/>
            <a:chExt cx="1186966" cy="1186967"/>
          </a:xfrm>
        </p:grpSpPr>
        <p:sp>
          <p:nvSpPr>
            <p:cNvPr id="274" name="Oval 273"/>
            <p:cNvSpPr/>
            <p:nvPr/>
          </p:nvSpPr>
          <p:spPr>
            <a:xfrm>
              <a:off x="4918249" y="3801594"/>
              <a:ext cx="1186966" cy="11869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78" name="Oval 277"/>
            <p:cNvSpPr/>
            <p:nvPr/>
          </p:nvSpPr>
          <p:spPr>
            <a:xfrm>
              <a:off x="5481023" y="4364368"/>
              <a:ext cx="94294" cy="94294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9" name="Group 308"/>
          <p:cNvGrpSpPr/>
          <p:nvPr/>
        </p:nvGrpSpPr>
        <p:grpSpPr>
          <a:xfrm rot="16200000">
            <a:off x="3788746" y="2900684"/>
            <a:ext cx="292123" cy="292123"/>
            <a:chOff x="4751150" y="1380925"/>
            <a:chExt cx="481067" cy="481067"/>
          </a:xfrm>
        </p:grpSpPr>
        <p:sp>
          <p:nvSpPr>
            <p:cNvPr id="310" name="Oval 30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1" name="Oval 31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4" name="Group 283"/>
          <p:cNvGrpSpPr/>
          <p:nvPr/>
        </p:nvGrpSpPr>
        <p:grpSpPr>
          <a:xfrm rot="16200000">
            <a:off x="4470845" y="2690887"/>
            <a:ext cx="307209" cy="307209"/>
            <a:chOff x="4751150" y="1380925"/>
            <a:chExt cx="481067" cy="481067"/>
          </a:xfrm>
        </p:grpSpPr>
        <p:sp>
          <p:nvSpPr>
            <p:cNvPr id="285" name="Oval 28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6" name="Oval 28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1" name="Group 280"/>
          <p:cNvGrpSpPr/>
          <p:nvPr/>
        </p:nvGrpSpPr>
        <p:grpSpPr>
          <a:xfrm rot="16200000">
            <a:off x="3445992" y="2696947"/>
            <a:ext cx="182205" cy="182205"/>
            <a:chOff x="4751150" y="1380925"/>
            <a:chExt cx="481067" cy="481067"/>
          </a:xfrm>
        </p:grpSpPr>
        <p:sp>
          <p:nvSpPr>
            <p:cNvPr id="282" name="Oval 28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ysDot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3" name="Oval 28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ysDot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79" name="Group 278"/>
          <p:cNvGrpSpPr/>
          <p:nvPr/>
        </p:nvGrpSpPr>
        <p:grpSpPr>
          <a:xfrm rot="16200000">
            <a:off x="4050767" y="2331410"/>
            <a:ext cx="182205" cy="182205"/>
            <a:chOff x="4751150" y="1380925"/>
            <a:chExt cx="481067" cy="481067"/>
          </a:xfrm>
        </p:grpSpPr>
        <p:sp>
          <p:nvSpPr>
            <p:cNvPr id="280" name="Oval 2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ysDot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0" name="Oval 2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ysDot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1" name="Group 290"/>
          <p:cNvGrpSpPr/>
          <p:nvPr/>
        </p:nvGrpSpPr>
        <p:grpSpPr>
          <a:xfrm rot="16200000">
            <a:off x="4814958" y="2204527"/>
            <a:ext cx="182205" cy="182205"/>
            <a:chOff x="4751150" y="1380925"/>
            <a:chExt cx="481067" cy="481067"/>
          </a:xfrm>
        </p:grpSpPr>
        <p:sp>
          <p:nvSpPr>
            <p:cNvPr id="292" name="Oval 29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ysDot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3" name="Oval 29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ysDot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4" name="Group 293"/>
          <p:cNvGrpSpPr/>
          <p:nvPr/>
        </p:nvGrpSpPr>
        <p:grpSpPr>
          <a:xfrm rot="16200000">
            <a:off x="5649176" y="2218091"/>
            <a:ext cx="182205" cy="182205"/>
            <a:chOff x="4751150" y="1380925"/>
            <a:chExt cx="481067" cy="481067"/>
          </a:xfrm>
        </p:grpSpPr>
        <p:sp>
          <p:nvSpPr>
            <p:cNvPr id="295" name="Oval 29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ysDot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6" name="Oval 29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ysDot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97" name="Straight Connector 296"/>
          <p:cNvCxnSpPr>
            <a:stCxn id="290" idx="3"/>
            <a:endCxn id="311" idx="0"/>
          </p:cNvCxnSpPr>
          <p:nvPr/>
        </p:nvCxnSpPr>
        <p:spPr>
          <a:xfrm flipH="1">
            <a:off x="3934807" y="2429414"/>
            <a:ext cx="200160" cy="601682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>
            <a:stCxn id="283" idx="6"/>
            <a:endCxn id="311" idx="1"/>
          </p:cNvCxnSpPr>
          <p:nvPr/>
        </p:nvCxnSpPr>
        <p:spPr>
          <a:xfrm>
            <a:off x="3546855" y="2788049"/>
            <a:ext cx="376886" cy="247630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>
            <a:stCxn id="290" idx="3"/>
            <a:endCxn id="283" idx="6"/>
          </p:cNvCxnSpPr>
          <p:nvPr/>
        </p:nvCxnSpPr>
        <p:spPr>
          <a:xfrm flipH="1">
            <a:off x="3546855" y="2429414"/>
            <a:ext cx="588112" cy="358635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>
            <a:stCxn id="293" idx="1"/>
            <a:endCxn id="290" idx="7"/>
          </p:cNvCxnSpPr>
          <p:nvPr/>
        </p:nvCxnSpPr>
        <p:spPr>
          <a:xfrm flipH="1">
            <a:off x="4148771" y="2288727"/>
            <a:ext cx="750387" cy="126883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>
            <a:stCxn id="293" idx="3"/>
            <a:endCxn id="286" idx="0"/>
          </p:cNvCxnSpPr>
          <p:nvPr/>
        </p:nvCxnSpPr>
        <p:spPr>
          <a:xfrm flipH="1">
            <a:off x="4624450" y="2302531"/>
            <a:ext cx="274708" cy="525503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/>
          <p:cNvCxnSpPr>
            <a:stCxn id="290" idx="4"/>
            <a:endCxn id="286" idx="1"/>
          </p:cNvCxnSpPr>
          <p:nvPr/>
        </p:nvCxnSpPr>
        <p:spPr>
          <a:xfrm>
            <a:off x="4141869" y="2432273"/>
            <a:ext cx="470943" cy="400581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/>
          <p:cNvCxnSpPr>
            <a:stCxn id="296" idx="4"/>
            <a:endCxn id="317" idx="0"/>
          </p:cNvCxnSpPr>
          <p:nvPr/>
        </p:nvCxnSpPr>
        <p:spPr>
          <a:xfrm flipH="1">
            <a:off x="5335170" y="2318954"/>
            <a:ext cx="405108" cy="447498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/>
          <p:cNvCxnSpPr>
            <a:stCxn id="293" idx="5"/>
            <a:endCxn id="317" idx="0"/>
          </p:cNvCxnSpPr>
          <p:nvPr/>
        </p:nvCxnSpPr>
        <p:spPr>
          <a:xfrm>
            <a:off x="4912962" y="2302531"/>
            <a:ext cx="422208" cy="463921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/>
          <p:cNvCxnSpPr>
            <a:stCxn id="296" idx="1"/>
            <a:endCxn id="293" idx="7"/>
          </p:cNvCxnSpPr>
          <p:nvPr/>
        </p:nvCxnSpPr>
        <p:spPr>
          <a:xfrm flipH="1" flipV="1">
            <a:off x="4912962" y="2288727"/>
            <a:ext cx="820414" cy="13564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>
            <a:stCxn id="311" idx="4"/>
            <a:endCxn id="118" idx="0"/>
          </p:cNvCxnSpPr>
          <p:nvPr/>
        </p:nvCxnSpPr>
        <p:spPr>
          <a:xfrm>
            <a:off x="3934807" y="3062394"/>
            <a:ext cx="329205" cy="1413332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>
            <a:stCxn id="286" idx="5"/>
            <a:endCxn id="6" idx="0"/>
          </p:cNvCxnSpPr>
          <p:nvPr/>
        </p:nvCxnSpPr>
        <p:spPr>
          <a:xfrm>
            <a:off x="4636087" y="2856129"/>
            <a:ext cx="229928" cy="1598475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/>
          <p:cNvCxnSpPr>
            <a:stCxn id="317" idx="3"/>
            <a:endCxn id="326" idx="1"/>
          </p:cNvCxnSpPr>
          <p:nvPr/>
        </p:nvCxnSpPr>
        <p:spPr>
          <a:xfrm>
            <a:off x="5324104" y="2793167"/>
            <a:ext cx="109768" cy="1570273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>
            <a:stCxn id="286" idx="2"/>
            <a:endCxn id="311" idx="6"/>
          </p:cNvCxnSpPr>
          <p:nvPr/>
        </p:nvCxnSpPr>
        <p:spPr>
          <a:xfrm flipH="1">
            <a:off x="3950456" y="2844492"/>
            <a:ext cx="657536" cy="202253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/>
          <p:cNvCxnSpPr>
            <a:stCxn id="317" idx="2"/>
            <a:endCxn id="286" idx="6"/>
          </p:cNvCxnSpPr>
          <p:nvPr/>
        </p:nvCxnSpPr>
        <p:spPr>
          <a:xfrm flipH="1">
            <a:off x="4640907" y="2782101"/>
            <a:ext cx="678614" cy="62391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/>
          <p:cNvCxnSpPr/>
          <p:nvPr/>
        </p:nvCxnSpPr>
        <p:spPr>
          <a:xfrm flipH="1" flipV="1">
            <a:off x="4270204" y="2916199"/>
            <a:ext cx="352108" cy="1582486"/>
          </a:xfrm>
          <a:prstGeom prst="line">
            <a:avLst/>
          </a:prstGeom>
          <a:ln w="38100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Connector 340"/>
          <p:cNvCxnSpPr/>
          <p:nvPr/>
        </p:nvCxnSpPr>
        <p:spPr>
          <a:xfrm flipH="1" flipV="1">
            <a:off x="4964959" y="2788189"/>
            <a:ext cx="171812" cy="1659760"/>
          </a:xfrm>
          <a:prstGeom prst="line">
            <a:avLst/>
          </a:prstGeom>
          <a:ln w="38100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9" name="Group 348"/>
          <p:cNvGrpSpPr/>
          <p:nvPr/>
        </p:nvGrpSpPr>
        <p:grpSpPr>
          <a:xfrm rot="16200000">
            <a:off x="5547897" y="3193314"/>
            <a:ext cx="182205" cy="182205"/>
            <a:chOff x="4751150" y="1380925"/>
            <a:chExt cx="481067" cy="481067"/>
          </a:xfrm>
        </p:grpSpPr>
        <p:sp>
          <p:nvSpPr>
            <p:cNvPr id="350" name="Oval 34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ysDot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1" name="Oval 35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ysDot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52" name="Group 351"/>
          <p:cNvGrpSpPr/>
          <p:nvPr/>
        </p:nvGrpSpPr>
        <p:grpSpPr>
          <a:xfrm rot="16200000">
            <a:off x="6187427" y="3624633"/>
            <a:ext cx="182205" cy="182205"/>
            <a:chOff x="4751150" y="1380925"/>
            <a:chExt cx="481067" cy="481067"/>
          </a:xfrm>
        </p:grpSpPr>
        <p:sp>
          <p:nvSpPr>
            <p:cNvPr id="353" name="Oval 3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ysDot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4" name="Oval 3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ysDot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55" name="Straight Connector 354"/>
          <p:cNvCxnSpPr>
            <a:stCxn id="351" idx="5"/>
            <a:endCxn id="354" idx="1"/>
          </p:cNvCxnSpPr>
          <p:nvPr/>
        </p:nvCxnSpPr>
        <p:spPr>
          <a:xfrm>
            <a:off x="5645901" y="3291318"/>
            <a:ext cx="625726" cy="417515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>
            <a:stCxn id="351" idx="3"/>
            <a:endCxn id="278" idx="0"/>
          </p:cNvCxnSpPr>
          <p:nvPr/>
        </p:nvCxnSpPr>
        <p:spPr>
          <a:xfrm flipH="1">
            <a:off x="5591853" y="3291318"/>
            <a:ext cx="40244" cy="1078294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TextBox 362"/>
          <p:cNvSpPr txBox="1"/>
          <p:nvPr/>
        </p:nvSpPr>
        <p:spPr>
          <a:xfrm>
            <a:off x="2948282" y="90190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</a:t>
            </a:r>
            <a:endParaRPr lang="fr-CH" sz="1000" b="1" dirty="0"/>
          </a:p>
        </p:txBody>
      </p:sp>
      <p:sp>
        <p:nvSpPr>
          <p:cNvPr id="364" name="TextBox 363"/>
          <p:cNvSpPr txBox="1"/>
          <p:nvPr/>
        </p:nvSpPr>
        <p:spPr>
          <a:xfrm>
            <a:off x="3035221" y="140859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</a:t>
            </a:r>
            <a:endParaRPr lang="fr-CH" sz="1000" b="1" dirty="0"/>
          </a:p>
        </p:txBody>
      </p:sp>
      <p:sp>
        <p:nvSpPr>
          <p:cNvPr id="365" name="TextBox 364"/>
          <p:cNvSpPr txBox="1"/>
          <p:nvPr/>
        </p:nvSpPr>
        <p:spPr>
          <a:xfrm>
            <a:off x="3120628" y="201478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</a:t>
            </a:r>
            <a:endParaRPr lang="fr-CH" sz="1000" b="1" dirty="0"/>
          </a:p>
        </p:txBody>
      </p:sp>
      <p:sp>
        <p:nvSpPr>
          <p:cNvPr id="366" name="TextBox 365"/>
          <p:cNvSpPr txBox="1"/>
          <p:nvPr/>
        </p:nvSpPr>
        <p:spPr>
          <a:xfrm>
            <a:off x="3424469" y="3099265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</a:t>
            </a:r>
            <a:endParaRPr lang="fr-CH" sz="1000" b="1" dirty="0"/>
          </a:p>
        </p:txBody>
      </p:sp>
      <p:sp>
        <p:nvSpPr>
          <p:cNvPr id="367" name="TextBox 366"/>
          <p:cNvSpPr txBox="1"/>
          <p:nvPr/>
        </p:nvSpPr>
        <p:spPr>
          <a:xfrm>
            <a:off x="3565077" y="47699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5</a:t>
            </a:r>
            <a:endParaRPr lang="fr-CH" sz="1000" b="1" dirty="0"/>
          </a:p>
        </p:txBody>
      </p:sp>
      <p:sp>
        <p:nvSpPr>
          <p:cNvPr id="369" name="TextBox 368"/>
          <p:cNvSpPr txBox="1"/>
          <p:nvPr/>
        </p:nvSpPr>
        <p:spPr>
          <a:xfrm>
            <a:off x="3640968" y="100142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6</a:t>
            </a:r>
            <a:endParaRPr lang="fr-CH" sz="1000" b="1" dirty="0"/>
          </a:p>
        </p:txBody>
      </p:sp>
      <p:sp>
        <p:nvSpPr>
          <p:cNvPr id="370" name="TextBox 369"/>
          <p:cNvSpPr txBox="1"/>
          <p:nvPr/>
        </p:nvSpPr>
        <p:spPr>
          <a:xfrm>
            <a:off x="3763934" y="174350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7</a:t>
            </a:r>
            <a:endParaRPr lang="fr-CH" sz="1000" b="1" dirty="0"/>
          </a:p>
        </p:txBody>
      </p:sp>
      <p:sp>
        <p:nvSpPr>
          <p:cNvPr id="371" name="TextBox 370"/>
          <p:cNvSpPr txBox="1"/>
          <p:nvPr/>
        </p:nvSpPr>
        <p:spPr>
          <a:xfrm>
            <a:off x="4028990" y="274947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8</a:t>
            </a:r>
            <a:endParaRPr lang="fr-CH" sz="1000" b="1" dirty="0"/>
          </a:p>
        </p:txBody>
      </p:sp>
      <p:sp>
        <p:nvSpPr>
          <p:cNvPr id="372" name="TextBox 371"/>
          <p:cNvSpPr txBox="1"/>
          <p:nvPr/>
        </p:nvSpPr>
        <p:spPr>
          <a:xfrm>
            <a:off x="4468792" y="17368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9</a:t>
            </a:r>
            <a:endParaRPr lang="fr-CH" sz="1000" b="1" dirty="0"/>
          </a:p>
        </p:txBody>
      </p:sp>
      <p:sp>
        <p:nvSpPr>
          <p:cNvPr id="374" name="TextBox 373"/>
          <p:cNvSpPr txBox="1"/>
          <p:nvPr/>
        </p:nvSpPr>
        <p:spPr>
          <a:xfrm>
            <a:off x="4493930" y="83449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10</a:t>
            </a:r>
            <a:endParaRPr lang="fr-CH" sz="1000" b="1" dirty="0"/>
          </a:p>
        </p:txBody>
      </p:sp>
      <p:sp>
        <p:nvSpPr>
          <p:cNvPr id="375" name="TextBox 374"/>
          <p:cNvSpPr txBox="1"/>
          <p:nvPr/>
        </p:nvSpPr>
        <p:spPr>
          <a:xfrm>
            <a:off x="4562456" y="157081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11</a:t>
            </a:r>
            <a:endParaRPr lang="fr-CH" sz="1000" b="1" dirty="0"/>
          </a:p>
        </p:txBody>
      </p:sp>
      <p:sp>
        <p:nvSpPr>
          <p:cNvPr id="376" name="TextBox 375"/>
          <p:cNvSpPr txBox="1"/>
          <p:nvPr/>
        </p:nvSpPr>
        <p:spPr>
          <a:xfrm>
            <a:off x="5548167" y="20885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13</a:t>
            </a:r>
            <a:endParaRPr lang="fr-CH" sz="1000" b="1" dirty="0"/>
          </a:p>
        </p:txBody>
      </p:sp>
      <p:sp>
        <p:nvSpPr>
          <p:cNvPr id="377" name="TextBox 376"/>
          <p:cNvSpPr txBox="1"/>
          <p:nvPr/>
        </p:nvSpPr>
        <p:spPr>
          <a:xfrm>
            <a:off x="5525610" y="84023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14</a:t>
            </a:r>
            <a:endParaRPr lang="fr-CH" sz="1000" b="1" dirty="0"/>
          </a:p>
        </p:txBody>
      </p:sp>
      <p:sp>
        <p:nvSpPr>
          <p:cNvPr id="382" name="TextBox 381"/>
          <p:cNvSpPr txBox="1"/>
          <p:nvPr/>
        </p:nvSpPr>
        <p:spPr>
          <a:xfrm>
            <a:off x="5501960" y="153838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15</a:t>
            </a:r>
            <a:endParaRPr lang="fr-CH" sz="1000" b="1" dirty="0"/>
          </a:p>
        </p:txBody>
      </p:sp>
      <p:sp>
        <p:nvSpPr>
          <p:cNvPr id="383" name="TextBox 382"/>
          <p:cNvSpPr txBox="1"/>
          <p:nvPr/>
        </p:nvSpPr>
        <p:spPr>
          <a:xfrm>
            <a:off x="4673494" y="257699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12</a:t>
            </a:r>
            <a:endParaRPr lang="fr-CH" sz="1000" b="1" dirty="0"/>
          </a:p>
        </p:txBody>
      </p:sp>
      <p:sp>
        <p:nvSpPr>
          <p:cNvPr id="385" name="TextBox 384"/>
          <p:cNvSpPr txBox="1"/>
          <p:nvPr/>
        </p:nvSpPr>
        <p:spPr>
          <a:xfrm>
            <a:off x="5450956" y="258969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16</a:t>
            </a:r>
            <a:endParaRPr lang="fr-CH" sz="1000" b="1" dirty="0"/>
          </a:p>
        </p:txBody>
      </p:sp>
      <p:sp>
        <p:nvSpPr>
          <p:cNvPr id="386" name="TextBox 385"/>
          <p:cNvSpPr txBox="1"/>
          <p:nvPr/>
        </p:nvSpPr>
        <p:spPr>
          <a:xfrm>
            <a:off x="7299523" y="195379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17</a:t>
            </a:r>
            <a:endParaRPr lang="fr-CH" sz="1000" b="1" dirty="0"/>
          </a:p>
        </p:txBody>
      </p:sp>
      <p:sp>
        <p:nvSpPr>
          <p:cNvPr id="392" name="TextBox 391"/>
          <p:cNvSpPr txBox="1"/>
          <p:nvPr/>
        </p:nvSpPr>
        <p:spPr>
          <a:xfrm>
            <a:off x="6861784" y="256002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18</a:t>
            </a:r>
            <a:endParaRPr lang="fr-CH" sz="1000" b="1" dirty="0"/>
          </a:p>
        </p:txBody>
      </p:sp>
      <p:sp>
        <p:nvSpPr>
          <p:cNvPr id="393" name="TextBox 392"/>
          <p:cNvSpPr txBox="1"/>
          <p:nvPr/>
        </p:nvSpPr>
        <p:spPr>
          <a:xfrm>
            <a:off x="6223711" y="333031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19</a:t>
            </a:r>
            <a:endParaRPr lang="fr-CH" sz="1000" b="1" dirty="0"/>
          </a:p>
        </p:txBody>
      </p:sp>
      <p:sp>
        <p:nvSpPr>
          <p:cNvPr id="401" name="TextBox 400"/>
          <p:cNvSpPr txBox="1"/>
          <p:nvPr/>
        </p:nvSpPr>
        <p:spPr>
          <a:xfrm>
            <a:off x="5587392" y="426989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20</a:t>
            </a:r>
            <a:endParaRPr lang="fr-CH" sz="1000" b="1" dirty="0"/>
          </a:p>
        </p:txBody>
      </p:sp>
      <p:sp>
        <p:nvSpPr>
          <p:cNvPr id="402" name="TextBox 401"/>
          <p:cNvSpPr txBox="1"/>
          <p:nvPr/>
        </p:nvSpPr>
        <p:spPr>
          <a:xfrm>
            <a:off x="3954289" y="437378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21</a:t>
            </a:r>
            <a:endParaRPr lang="fr-CH" sz="1000" b="1" dirty="0"/>
          </a:p>
        </p:txBody>
      </p:sp>
      <p:sp>
        <p:nvSpPr>
          <p:cNvPr id="408" name="TextBox 407"/>
          <p:cNvSpPr txBox="1"/>
          <p:nvPr/>
        </p:nvSpPr>
        <p:spPr>
          <a:xfrm>
            <a:off x="4595659" y="428958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22</a:t>
            </a:r>
            <a:endParaRPr lang="fr-CH" sz="1000" b="1" dirty="0"/>
          </a:p>
        </p:txBody>
      </p:sp>
      <p:sp>
        <p:nvSpPr>
          <p:cNvPr id="415" name="TextBox 414"/>
          <p:cNvSpPr txBox="1"/>
          <p:nvPr/>
        </p:nvSpPr>
        <p:spPr>
          <a:xfrm>
            <a:off x="5152727" y="421154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23</a:t>
            </a:r>
            <a:endParaRPr lang="fr-CH" sz="1000" b="1" dirty="0"/>
          </a:p>
        </p:txBody>
      </p:sp>
      <p:sp>
        <p:nvSpPr>
          <p:cNvPr id="418" name="TextBox 417"/>
          <p:cNvSpPr txBox="1"/>
          <p:nvPr/>
        </p:nvSpPr>
        <p:spPr>
          <a:xfrm>
            <a:off x="4072007" y="499066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24</a:t>
            </a:r>
            <a:endParaRPr lang="fr-CH" sz="1000" b="1" dirty="0"/>
          </a:p>
        </p:txBody>
      </p:sp>
      <p:sp>
        <p:nvSpPr>
          <p:cNvPr id="423" name="TextBox 422"/>
          <p:cNvSpPr txBox="1"/>
          <p:nvPr/>
        </p:nvSpPr>
        <p:spPr>
          <a:xfrm>
            <a:off x="5152727" y="497127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25</a:t>
            </a:r>
            <a:endParaRPr lang="fr-CH" sz="1000" b="1" dirty="0"/>
          </a:p>
        </p:txBody>
      </p:sp>
      <p:sp>
        <p:nvSpPr>
          <p:cNvPr id="428" name="TextBox 427"/>
          <p:cNvSpPr txBox="1"/>
          <p:nvPr/>
        </p:nvSpPr>
        <p:spPr>
          <a:xfrm>
            <a:off x="4082724" y="594620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26</a:t>
            </a:r>
            <a:endParaRPr lang="fr-CH" sz="1000" b="1" dirty="0"/>
          </a:p>
        </p:txBody>
      </p:sp>
      <p:sp>
        <p:nvSpPr>
          <p:cNvPr id="429" name="TextBox 428"/>
          <p:cNvSpPr txBox="1"/>
          <p:nvPr/>
        </p:nvSpPr>
        <p:spPr>
          <a:xfrm>
            <a:off x="5157228" y="59291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27</a:t>
            </a:r>
            <a:endParaRPr lang="fr-CH" sz="1000" b="1" dirty="0"/>
          </a:p>
        </p:txBody>
      </p:sp>
    </p:spTree>
    <p:extLst>
      <p:ext uri="{BB962C8B-B14F-4D97-AF65-F5344CB8AC3E}">
        <p14:creationId xmlns:p14="http://schemas.microsoft.com/office/powerpoint/2010/main" val="356279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" name="Straight Connector 218"/>
          <p:cNvCxnSpPr>
            <a:stCxn id="222" idx="6"/>
            <a:endCxn id="215" idx="3"/>
          </p:cNvCxnSpPr>
          <p:nvPr/>
        </p:nvCxnSpPr>
        <p:spPr>
          <a:xfrm flipV="1">
            <a:off x="4777873" y="2797121"/>
            <a:ext cx="890263" cy="1086327"/>
          </a:xfrm>
          <a:prstGeom prst="line">
            <a:avLst/>
          </a:prstGeom>
          <a:ln w="38100">
            <a:solidFill>
              <a:srgbClr val="EECDE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>
            <a:stCxn id="222" idx="0"/>
            <a:endCxn id="212" idx="4"/>
          </p:cNvCxnSpPr>
          <p:nvPr/>
        </p:nvCxnSpPr>
        <p:spPr>
          <a:xfrm flipV="1">
            <a:off x="4756602" y="2834417"/>
            <a:ext cx="207900" cy="1027256"/>
          </a:xfrm>
          <a:prstGeom prst="line">
            <a:avLst/>
          </a:prstGeom>
          <a:ln w="38100">
            <a:solidFill>
              <a:srgbClr val="EECDE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>
            <a:stCxn id="222" idx="1"/>
            <a:endCxn id="203" idx="4"/>
          </p:cNvCxnSpPr>
          <p:nvPr/>
        </p:nvCxnSpPr>
        <p:spPr>
          <a:xfrm flipH="1" flipV="1">
            <a:off x="4284431" y="2932737"/>
            <a:ext cx="457129" cy="935314"/>
          </a:xfrm>
          <a:prstGeom prst="line">
            <a:avLst/>
          </a:prstGeom>
          <a:ln w="38100">
            <a:solidFill>
              <a:srgbClr val="EECDE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22" idx="3"/>
            <a:endCxn id="188" idx="5"/>
          </p:cNvCxnSpPr>
          <p:nvPr/>
        </p:nvCxnSpPr>
        <p:spPr>
          <a:xfrm flipH="1" flipV="1">
            <a:off x="3696187" y="3172713"/>
            <a:ext cx="1045373" cy="726131"/>
          </a:xfrm>
          <a:prstGeom prst="line">
            <a:avLst/>
          </a:prstGeom>
          <a:ln w="38100">
            <a:solidFill>
              <a:srgbClr val="EECDE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/>
          <p:cNvGrpSpPr/>
          <p:nvPr/>
        </p:nvGrpSpPr>
        <p:grpSpPr>
          <a:xfrm>
            <a:off x="4547225" y="4182248"/>
            <a:ext cx="657981" cy="657981"/>
            <a:chOff x="4400207" y="4237437"/>
            <a:chExt cx="841142" cy="841142"/>
          </a:xfrm>
        </p:grpSpPr>
        <p:sp>
          <p:nvSpPr>
            <p:cNvPr id="7" name="Oval 6"/>
            <p:cNvSpPr/>
            <p:nvPr/>
          </p:nvSpPr>
          <p:spPr>
            <a:xfrm>
              <a:off x="4400207" y="4237437"/>
              <a:ext cx="841142" cy="841142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" name="Oval 5"/>
            <p:cNvSpPr/>
            <p:nvPr/>
          </p:nvSpPr>
          <p:spPr>
            <a:xfrm>
              <a:off x="4751028" y="4585608"/>
              <a:ext cx="113419" cy="113419"/>
            </a:xfrm>
            <a:prstGeom prst="ellipse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" name="Straight Connector 9"/>
          <p:cNvCxnSpPr>
            <a:stCxn id="118" idx="1"/>
            <a:endCxn id="85" idx="1"/>
          </p:cNvCxnSpPr>
          <p:nvPr/>
        </p:nvCxnSpPr>
        <p:spPr>
          <a:xfrm flipH="1" flipV="1">
            <a:off x="3645122" y="3115741"/>
            <a:ext cx="532557" cy="1315248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4"/>
          <p:cNvCxnSpPr>
            <a:stCxn id="6" idx="2"/>
            <a:endCxn id="118" idx="6"/>
          </p:cNvCxnSpPr>
          <p:nvPr/>
        </p:nvCxnSpPr>
        <p:spPr>
          <a:xfrm flipH="1" flipV="1">
            <a:off x="4258365" y="4464411"/>
            <a:ext cx="563289" cy="34554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9" idx="0"/>
            <a:endCxn id="43" idx="0"/>
          </p:cNvCxnSpPr>
          <p:nvPr/>
        </p:nvCxnSpPr>
        <p:spPr>
          <a:xfrm flipH="1" flipV="1">
            <a:off x="4364431" y="5152123"/>
            <a:ext cx="10843" cy="948360"/>
          </a:xfrm>
          <a:prstGeom prst="line">
            <a:avLst/>
          </a:prstGeom>
          <a:ln w="38100">
            <a:solidFill>
              <a:srgbClr val="00B3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9" idx="2"/>
            <a:endCxn id="67" idx="2"/>
          </p:cNvCxnSpPr>
          <p:nvPr/>
        </p:nvCxnSpPr>
        <p:spPr>
          <a:xfrm flipV="1">
            <a:off x="4323662" y="6145794"/>
            <a:ext cx="1067112" cy="6301"/>
          </a:xfrm>
          <a:prstGeom prst="line">
            <a:avLst/>
          </a:prstGeom>
          <a:ln w="38100">
            <a:solidFill>
              <a:srgbClr val="00B3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1" idx="4"/>
            <a:endCxn id="67" idx="0"/>
          </p:cNvCxnSpPr>
          <p:nvPr/>
        </p:nvCxnSpPr>
        <p:spPr>
          <a:xfrm flipH="1">
            <a:off x="5440040" y="5200477"/>
            <a:ext cx="24602" cy="896051"/>
          </a:xfrm>
          <a:prstGeom prst="line">
            <a:avLst/>
          </a:prstGeom>
          <a:ln w="38100">
            <a:solidFill>
              <a:srgbClr val="00B3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1" idx="0"/>
            <a:endCxn id="6" idx="4"/>
          </p:cNvCxnSpPr>
          <p:nvPr/>
        </p:nvCxnSpPr>
        <p:spPr>
          <a:xfrm flipH="1" flipV="1">
            <a:off x="4866015" y="4543326"/>
            <a:ext cx="598627" cy="560446"/>
          </a:xfrm>
          <a:prstGeom prst="line">
            <a:avLst/>
          </a:prstGeom>
          <a:ln w="38100">
            <a:solidFill>
              <a:srgbClr val="00B3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4" idx="4"/>
            <a:endCxn id="82" idx="0"/>
          </p:cNvCxnSpPr>
          <p:nvPr/>
        </p:nvCxnSpPr>
        <p:spPr>
          <a:xfrm>
            <a:off x="3267126" y="1577320"/>
            <a:ext cx="99163" cy="571462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5" idx="1"/>
            <a:endCxn id="82" idx="5"/>
          </p:cNvCxnSpPr>
          <p:nvPr/>
        </p:nvCxnSpPr>
        <p:spPr>
          <a:xfrm flipH="1" flipV="1">
            <a:off x="3384425" y="2192567"/>
            <a:ext cx="260697" cy="923174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5" idx="4"/>
            <a:endCxn id="178" idx="1"/>
          </p:cNvCxnSpPr>
          <p:nvPr/>
        </p:nvCxnSpPr>
        <p:spPr>
          <a:xfrm>
            <a:off x="3873099" y="590990"/>
            <a:ext cx="49008" cy="512882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8" idx="4"/>
            <a:endCxn id="181" idx="1"/>
          </p:cNvCxnSpPr>
          <p:nvPr/>
        </p:nvCxnSpPr>
        <p:spPr>
          <a:xfrm>
            <a:off x="3938585" y="1143654"/>
            <a:ext cx="106407" cy="729342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333" idx="1"/>
            <a:endCxn id="181" idx="4"/>
          </p:cNvCxnSpPr>
          <p:nvPr/>
        </p:nvCxnSpPr>
        <p:spPr>
          <a:xfrm flipH="1" flipV="1">
            <a:off x="4064677" y="1920520"/>
            <a:ext cx="190698" cy="954488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1" idx="4"/>
            <a:endCxn id="207" idx="0"/>
          </p:cNvCxnSpPr>
          <p:nvPr/>
        </p:nvCxnSpPr>
        <p:spPr>
          <a:xfrm>
            <a:off x="4771673" y="352280"/>
            <a:ext cx="29708" cy="590067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07" idx="4"/>
            <a:endCxn id="210" idx="0"/>
          </p:cNvCxnSpPr>
          <p:nvPr/>
        </p:nvCxnSpPr>
        <p:spPr>
          <a:xfrm>
            <a:off x="4801381" y="990240"/>
            <a:ext cx="50760" cy="708717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0" idx="4"/>
            <a:endCxn id="97" idx="0"/>
          </p:cNvCxnSpPr>
          <p:nvPr/>
        </p:nvCxnSpPr>
        <p:spPr>
          <a:xfrm>
            <a:off x="4852141" y="1756282"/>
            <a:ext cx="109266" cy="998135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33" idx="4"/>
            <a:endCxn id="239" idx="0"/>
          </p:cNvCxnSpPr>
          <p:nvPr/>
        </p:nvCxnSpPr>
        <p:spPr>
          <a:xfrm flipH="1">
            <a:off x="5764514" y="1048857"/>
            <a:ext cx="27677" cy="657127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9" idx="4"/>
            <a:endCxn id="103" idx="0"/>
          </p:cNvCxnSpPr>
          <p:nvPr/>
        </p:nvCxnSpPr>
        <p:spPr>
          <a:xfrm flipH="1">
            <a:off x="5716163" y="1764420"/>
            <a:ext cx="48351" cy="986293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78" idx="7"/>
            <a:endCxn id="259" idx="3"/>
          </p:cNvCxnSpPr>
          <p:nvPr/>
        </p:nvCxnSpPr>
        <p:spPr>
          <a:xfrm flipV="1">
            <a:off x="5497744" y="3633737"/>
            <a:ext cx="866601" cy="744203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6" idx="3"/>
            <a:endCxn id="259" idx="7"/>
          </p:cNvCxnSpPr>
          <p:nvPr/>
        </p:nvCxnSpPr>
        <p:spPr>
          <a:xfrm flipH="1">
            <a:off x="6426184" y="2810730"/>
            <a:ext cx="626380" cy="759705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53" idx="4"/>
            <a:endCxn id="256" idx="7"/>
          </p:cNvCxnSpPr>
          <p:nvPr/>
        </p:nvCxnSpPr>
        <p:spPr>
          <a:xfrm flipH="1">
            <a:off x="7097195" y="2188892"/>
            <a:ext cx="404656" cy="576150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4"/>
            <a:endCxn id="43" idx="0"/>
          </p:cNvCxnSpPr>
          <p:nvPr/>
        </p:nvCxnSpPr>
        <p:spPr>
          <a:xfrm flipH="1">
            <a:off x="4364431" y="4543326"/>
            <a:ext cx="501584" cy="608797"/>
          </a:xfrm>
          <a:prstGeom prst="line">
            <a:avLst/>
          </a:prstGeom>
          <a:ln w="38100">
            <a:solidFill>
              <a:srgbClr val="00B3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1" idx="3"/>
            <a:endCxn id="43" idx="6"/>
          </p:cNvCxnSpPr>
          <p:nvPr/>
        </p:nvCxnSpPr>
        <p:spPr>
          <a:xfrm flipH="1">
            <a:off x="4412783" y="5186315"/>
            <a:ext cx="1017668" cy="14161"/>
          </a:xfrm>
          <a:prstGeom prst="line">
            <a:avLst/>
          </a:prstGeom>
          <a:ln w="38100">
            <a:solidFill>
              <a:srgbClr val="00B3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 rot="16200000">
            <a:off x="6033287" y="1220109"/>
            <a:ext cx="339431" cy="339431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04" name="Group 303"/>
          <p:cNvGrpSpPr/>
          <p:nvPr/>
        </p:nvGrpSpPr>
        <p:grpSpPr>
          <a:xfrm>
            <a:off x="3913133" y="4749178"/>
            <a:ext cx="902597" cy="902597"/>
            <a:chOff x="3922313" y="5023672"/>
            <a:chExt cx="902597" cy="902597"/>
          </a:xfrm>
        </p:grpSpPr>
        <p:sp>
          <p:nvSpPr>
            <p:cNvPr id="44" name="Oval 43"/>
            <p:cNvSpPr/>
            <p:nvPr/>
          </p:nvSpPr>
          <p:spPr>
            <a:xfrm>
              <a:off x="3922313" y="5023672"/>
              <a:ext cx="902597" cy="902597"/>
            </a:xfrm>
            <a:prstGeom prst="ellipse">
              <a:avLst/>
            </a:prstGeom>
            <a:noFill/>
            <a:ln w="38100">
              <a:solidFill>
                <a:srgbClr val="00B3F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Oval 42"/>
            <p:cNvSpPr/>
            <p:nvPr/>
          </p:nvSpPr>
          <p:spPr>
            <a:xfrm>
              <a:off x="4325258" y="5426617"/>
              <a:ext cx="96705" cy="96705"/>
            </a:xfrm>
            <a:prstGeom prst="ellipse">
              <a:avLst/>
            </a:prstGeom>
            <a:solidFill>
              <a:srgbClr val="00B3FF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5013344" y="4700827"/>
            <a:ext cx="902597" cy="902597"/>
            <a:chOff x="5021311" y="4918284"/>
            <a:chExt cx="902597" cy="902597"/>
          </a:xfrm>
        </p:grpSpPr>
        <p:sp>
          <p:nvSpPr>
            <p:cNvPr id="52" name="Oval 51"/>
            <p:cNvSpPr/>
            <p:nvPr/>
          </p:nvSpPr>
          <p:spPr>
            <a:xfrm>
              <a:off x="5021311" y="4918284"/>
              <a:ext cx="902597" cy="902597"/>
            </a:xfrm>
            <a:prstGeom prst="ellipse">
              <a:avLst/>
            </a:prstGeom>
            <a:noFill/>
            <a:ln w="38100">
              <a:solidFill>
                <a:srgbClr val="00B3F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" name="Oval 50"/>
            <p:cNvSpPr/>
            <p:nvPr/>
          </p:nvSpPr>
          <p:spPr>
            <a:xfrm>
              <a:off x="5424256" y="5321229"/>
              <a:ext cx="96705" cy="96705"/>
            </a:xfrm>
            <a:prstGeom prst="ellipse">
              <a:avLst/>
            </a:prstGeom>
            <a:solidFill>
              <a:srgbClr val="00B3FF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3893552" y="5670373"/>
            <a:ext cx="963447" cy="963447"/>
            <a:chOff x="3893552" y="5670373"/>
            <a:chExt cx="963447" cy="963447"/>
          </a:xfrm>
        </p:grpSpPr>
        <p:sp>
          <p:nvSpPr>
            <p:cNvPr id="60" name="Oval 59"/>
            <p:cNvSpPr/>
            <p:nvPr/>
          </p:nvSpPr>
          <p:spPr>
            <a:xfrm>
              <a:off x="3893552" y="5670373"/>
              <a:ext cx="963447" cy="963447"/>
            </a:xfrm>
            <a:prstGeom prst="ellipse">
              <a:avLst/>
            </a:prstGeom>
            <a:noFill/>
            <a:ln w="38100">
              <a:solidFill>
                <a:srgbClr val="00B3F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Oval 58"/>
            <p:cNvSpPr/>
            <p:nvPr/>
          </p:nvSpPr>
          <p:spPr>
            <a:xfrm>
              <a:off x="4323662" y="6100483"/>
              <a:ext cx="103224" cy="103224"/>
            </a:xfrm>
            <a:prstGeom prst="ellipse">
              <a:avLst/>
            </a:prstGeom>
            <a:solidFill>
              <a:srgbClr val="00B3FF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4980214" y="5685967"/>
            <a:ext cx="919655" cy="919656"/>
            <a:chOff x="4965921" y="5753295"/>
            <a:chExt cx="919655" cy="919656"/>
          </a:xfrm>
        </p:grpSpPr>
        <p:sp>
          <p:nvSpPr>
            <p:cNvPr id="68" name="Oval 67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38100">
              <a:solidFill>
                <a:srgbClr val="00B3F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Oval 66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3FF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0" name="Group 79"/>
          <p:cNvGrpSpPr/>
          <p:nvPr/>
        </p:nvGrpSpPr>
        <p:grpSpPr>
          <a:xfrm rot="16200000">
            <a:off x="3126901" y="1935043"/>
            <a:ext cx="478776" cy="478776"/>
            <a:chOff x="4751150" y="1380925"/>
            <a:chExt cx="481067" cy="481067"/>
          </a:xfrm>
        </p:grpSpPr>
        <p:sp>
          <p:nvSpPr>
            <p:cNvPr id="81" name="Oval 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2" name="Oval 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8" name="Group 297"/>
          <p:cNvGrpSpPr/>
          <p:nvPr/>
        </p:nvGrpSpPr>
        <p:grpSpPr>
          <a:xfrm>
            <a:off x="3411363" y="2881982"/>
            <a:ext cx="523137" cy="523137"/>
            <a:chOff x="3325334" y="2851708"/>
            <a:chExt cx="715828" cy="715828"/>
          </a:xfrm>
        </p:grpSpPr>
        <p:sp>
          <p:nvSpPr>
            <p:cNvPr id="86" name="Oval 85"/>
            <p:cNvSpPr/>
            <p:nvPr/>
          </p:nvSpPr>
          <p:spPr>
            <a:xfrm>
              <a:off x="3325334" y="2851708"/>
              <a:ext cx="715828" cy="715828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5" name="Oval 84"/>
            <p:cNvSpPr/>
            <p:nvPr/>
          </p:nvSpPr>
          <p:spPr>
            <a:xfrm>
              <a:off x="3633964" y="3160338"/>
              <a:ext cx="76694" cy="76694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684471" y="2521755"/>
            <a:ext cx="554543" cy="554544"/>
            <a:chOff x="4549467" y="2454385"/>
            <a:chExt cx="756230" cy="756231"/>
          </a:xfrm>
        </p:grpSpPr>
        <p:sp>
          <p:nvSpPr>
            <p:cNvPr id="98" name="Oval 97"/>
            <p:cNvSpPr/>
            <p:nvPr/>
          </p:nvSpPr>
          <p:spPr>
            <a:xfrm>
              <a:off x="4549467" y="2454385"/>
              <a:ext cx="756230" cy="756231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7" name="Oval 96"/>
            <p:cNvSpPr/>
            <p:nvPr/>
          </p:nvSpPr>
          <p:spPr>
            <a:xfrm>
              <a:off x="4886613" y="2771666"/>
              <a:ext cx="81023" cy="81023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769957" y="4023267"/>
            <a:ext cx="882288" cy="882288"/>
            <a:chOff x="3864538" y="4104027"/>
            <a:chExt cx="885994" cy="885994"/>
          </a:xfrm>
        </p:grpSpPr>
        <p:sp>
          <p:nvSpPr>
            <p:cNvPr id="119" name="Oval 118"/>
            <p:cNvSpPr/>
            <p:nvPr/>
          </p:nvSpPr>
          <p:spPr>
            <a:xfrm>
              <a:off x="3864538" y="4104027"/>
              <a:ext cx="885994" cy="885994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8" name="Oval 117"/>
            <p:cNvSpPr/>
            <p:nvPr/>
          </p:nvSpPr>
          <p:spPr>
            <a:xfrm>
              <a:off x="4260071" y="4499560"/>
              <a:ext cx="94926" cy="94926"/>
            </a:xfrm>
            <a:prstGeom prst="ellipse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2" name="Group 151"/>
          <p:cNvGrpSpPr/>
          <p:nvPr/>
        </p:nvGrpSpPr>
        <p:grpSpPr>
          <a:xfrm rot="16200000">
            <a:off x="3054271" y="1341660"/>
            <a:ext cx="425709" cy="425709"/>
            <a:chOff x="4751150" y="1380925"/>
            <a:chExt cx="481067" cy="481067"/>
          </a:xfrm>
        </p:grpSpPr>
        <p:sp>
          <p:nvSpPr>
            <p:cNvPr id="153" name="Oval 1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1" name="Group 160"/>
          <p:cNvGrpSpPr/>
          <p:nvPr/>
        </p:nvGrpSpPr>
        <p:grpSpPr>
          <a:xfrm rot="16200000">
            <a:off x="2988516" y="865495"/>
            <a:ext cx="376092" cy="376092"/>
            <a:chOff x="4751150" y="1380925"/>
            <a:chExt cx="481067" cy="481067"/>
          </a:xfrm>
        </p:grpSpPr>
        <p:sp>
          <p:nvSpPr>
            <p:cNvPr id="162" name="Oval 16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5" name="Straight Connector 164"/>
          <p:cNvCxnSpPr>
            <a:stCxn id="163" idx="4"/>
            <a:endCxn id="154" idx="1"/>
          </p:cNvCxnSpPr>
          <p:nvPr/>
        </p:nvCxnSpPr>
        <p:spPr>
          <a:xfrm>
            <a:off x="3176562" y="1073688"/>
            <a:ext cx="74438" cy="464701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 rot="16200000">
            <a:off x="3689018" y="387187"/>
            <a:ext cx="368162" cy="368162"/>
            <a:chOff x="4751150" y="1380925"/>
            <a:chExt cx="481067" cy="481067"/>
          </a:xfrm>
        </p:grpSpPr>
        <p:sp>
          <p:nvSpPr>
            <p:cNvPr id="174" name="Oval 1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6" name="Group 175"/>
          <p:cNvGrpSpPr/>
          <p:nvPr/>
        </p:nvGrpSpPr>
        <p:grpSpPr>
          <a:xfrm rot="16200000">
            <a:off x="3721076" y="902841"/>
            <a:ext cx="435019" cy="435019"/>
            <a:chOff x="4751150" y="1380925"/>
            <a:chExt cx="481067" cy="481067"/>
          </a:xfrm>
        </p:grpSpPr>
        <p:sp>
          <p:nvSpPr>
            <p:cNvPr id="177" name="Oval 1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9" name="Group 178"/>
          <p:cNvGrpSpPr/>
          <p:nvPr/>
        </p:nvGrpSpPr>
        <p:grpSpPr>
          <a:xfrm rot="16200000">
            <a:off x="3804841" y="1632845"/>
            <a:ext cx="519673" cy="519673"/>
            <a:chOff x="4751150" y="1380925"/>
            <a:chExt cx="481067" cy="481067"/>
          </a:xfrm>
        </p:grpSpPr>
        <p:sp>
          <p:nvSpPr>
            <p:cNvPr id="180" name="Oval 1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99" name="Group 198"/>
          <p:cNvGrpSpPr/>
          <p:nvPr/>
        </p:nvGrpSpPr>
        <p:grpSpPr>
          <a:xfrm rot="16200000">
            <a:off x="4568440" y="131969"/>
            <a:ext cx="406466" cy="397075"/>
            <a:chOff x="4751150" y="1380925"/>
            <a:chExt cx="481067" cy="481067"/>
          </a:xfrm>
        </p:grpSpPr>
        <p:sp>
          <p:nvSpPr>
            <p:cNvPr id="200" name="Oval 19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5" name="Group 204"/>
          <p:cNvGrpSpPr/>
          <p:nvPr/>
        </p:nvGrpSpPr>
        <p:grpSpPr>
          <a:xfrm rot="16200000">
            <a:off x="4577875" y="742788"/>
            <a:ext cx="447013" cy="447013"/>
            <a:chOff x="4751150" y="1380925"/>
            <a:chExt cx="481067" cy="481067"/>
          </a:xfrm>
        </p:grpSpPr>
        <p:sp>
          <p:nvSpPr>
            <p:cNvPr id="206" name="Oval 2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8" name="Group 207"/>
          <p:cNvGrpSpPr/>
          <p:nvPr/>
        </p:nvGrpSpPr>
        <p:grpSpPr>
          <a:xfrm rot="16200000">
            <a:off x="4584618" y="1460097"/>
            <a:ext cx="535046" cy="535046"/>
            <a:chOff x="4751150" y="1380925"/>
            <a:chExt cx="481067" cy="481067"/>
          </a:xfrm>
        </p:grpSpPr>
        <p:sp>
          <p:nvSpPr>
            <p:cNvPr id="209" name="Oval 2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28" name="Group 227"/>
          <p:cNvGrpSpPr/>
          <p:nvPr/>
        </p:nvGrpSpPr>
        <p:grpSpPr>
          <a:xfrm rot="16200000">
            <a:off x="5597295" y="187458"/>
            <a:ext cx="406466" cy="397075"/>
            <a:chOff x="4751150" y="1380925"/>
            <a:chExt cx="481067" cy="481067"/>
          </a:xfrm>
        </p:grpSpPr>
        <p:sp>
          <p:nvSpPr>
            <p:cNvPr id="229" name="Oval 22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Oval 22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1" name="Group 230"/>
          <p:cNvGrpSpPr/>
          <p:nvPr/>
        </p:nvGrpSpPr>
        <p:grpSpPr>
          <a:xfrm rot="16200000">
            <a:off x="5545390" y="781317"/>
            <a:ext cx="493601" cy="482196"/>
            <a:chOff x="4751150" y="1380925"/>
            <a:chExt cx="481067" cy="481067"/>
          </a:xfrm>
        </p:grpSpPr>
        <p:sp>
          <p:nvSpPr>
            <p:cNvPr id="232" name="Oval 23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3" name="Oval 23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7" name="Group 236"/>
          <p:cNvGrpSpPr/>
          <p:nvPr/>
        </p:nvGrpSpPr>
        <p:grpSpPr>
          <a:xfrm rot="16200000">
            <a:off x="5491808" y="1462496"/>
            <a:ext cx="545414" cy="545414"/>
            <a:chOff x="4751150" y="1380925"/>
            <a:chExt cx="481067" cy="481067"/>
          </a:xfrm>
        </p:grpSpPr>
        <p:sp>
          <p:nvSpPr>
            <p:cNvPr id="238" name="Oval 23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9" name="Oval 23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7" name="Straight Connector 246"/>
          <p:cNvCxnSpPr>
            <a:stCxn id="230" idx="4"/>
            <a:endCxn id="233" idx="0"/>
          </p:cNvCxnSpPr>
          <p:nvPr/>
        </p:nvCxnSpPr>
        <p:spPr>
          <a:xfrm flipH="1">
            <a:off x="5792191" y="407769"/>
            <a:ext cx="8337" cy="588203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 rot="16200000">
            <a:off x="7298618" y="1968581"/>
            <a:ext cx="406466" cy="397075"/>
            <a:chOff x="4751150" y="1380925"/>
            <a:chExt cx="481067" cy="481067"/>
          </a:xfrm>
        </p:grpSpPr>
        <p:sp>
          <p:nvSpPr>
            <p:cNvPr id="252" name="Oval 2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4" name="Group 253"/>
          <p:cNvGrpSpPr/>
          <p:nvPr/>
        </p:nvGrpSpPr>
        <p:grpSpPr>
          <a:xfrm rot="16200000">
            <a:off x="6773354" y="2493326"/>
            <a:ext cx="603053" cy="589121"/>
            <a:chOff x="4751150" y="1380925"/>
            <a:chExt cx="481067" cy="481067"/>
          </a:xfrm>
        </p:grpSpPr>
        <p:sp>
          <p:nvSpPr>
            <p:cNvPr id="255" name="Oval 2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7" name="Group 256"/>
          <p:cNvGrpSpPr/>
          <p:nvPr/>
        </p:nvGrpSpPr>
        <p:grpSpPr>
          <a:xfrm rot="16200000">
            <a:off x="5977491" y="3193964"/>
            <a:ext cx="835550" cy="816246"/>
            <a:chOff x="4751150" y="1380925"/>
            <a:chExt cx="481067" cy="481067"/>
          </a:xfrm>
        </p:grpSpPr>
        <p:sp>
          <p:nvSpPr>
            <p:cNvPr id="258" name="Oval 25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68" name="Straight Connector 367"/>
          <p:cNvCxnSpPr>
            <a:stCxn id="326" idx="3"/>
            <a:endCxn id="6" idx="6"/>
          </p:cNvCxnSpPr>
          <p:nvPr/>
        </p:nvCxnSpPr>
        <p:spPr>
          <a:xfrm flipH="1">
            <a:off x="4910376" y="4402675"/>
            <a:ext cx="523496" cy="96290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1" name="Group 330"/>
          <p:cNvGrpSpPr/>
          <p:nvPr/>
        </p:nvGrpSpPr>
        <p:grpSpPr>
          <a:xfrm>
            <a:off x="4012298" y="2631931"/>
            <a:ext cx="526006" cy="526005"/>
            <a:chOff x="3834717" y="2479089"/>
            <a:chExt cx="745900" cy="745899"/>
          </a:xfrm>
        </p:grpSpPr>
        <p:sp>
          <p:nvSpPr>
            <p:cNvPr id="332" name="Oval 331"/>
            <p:cNvSpPr/>
            <p:nvPr/>
          </p:nvSpPr>
          <p:spPr>
            <a:xfrm>
              <a:off x="3834717" y="2479089"/>
              <a:ext cx="745900" cy="745899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33" name="Oval 332"/>
            <p:cNvSpPr/>
            <p:nvPr/>
          </p:nvSpPr>
          <p:spPr>
            <a:xfrm>
              <a:off x="4167708" y="2812080"/>
              <a:ext cx="79916" cy="79916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46" name="Group 245"/>
          <p:cNvGrpSpPr/>
          <p:nvPr/>
        </p:nvGrpSpPr>
        <p:grpSpPr>
          <a:xfrm>
            <a:off x="4925844" y="3865320"/>
            <a:ext cx="1055290" cy="1055291"/>
            <a:chOff x="4918249" y="3801594"/>
            <a:chExt cx="1186966" cy="1186967"/>
          </a:xfrm>
        </p:grpSpPr>
        <p:sp>
          <p:nvSpPr>
            <p:cNvPr id="274" name="Oval 273"/>
            <p:cNvSpPr/>
            <p:nvPr/>
          </p:nvSpPr>
          <p:spPr>
            <a:xfrm>
              <a:off x="4918249" y="3801594"/>
              <a:ext cx="1186966" cy="11869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78" name="Oval 277"/>
            <p:cNvSpPr/>
            <p:nvPr/>
          </p:nvSpPr>
          <p:spPr>
            <a:xfrm>
              <a:off x="5481023" y="4364368"/>
              <a:ext cx="94294" cy="94294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1" name="Group 280"/>
          <p:cNvGrpSpPr/>
          <p:nvPr/>
        </p:nvGrpSpPr>
        <p:grpSpPr>
          <a:xfrm rot="16200000">
            <a:off x="3459843" y="2683509"/>
            <a:ext cx="182205" cy="182205"/>
            <a:chOff x="4751150" y="1380925"/>
            <a:chExt cx="481067" cy="481067"/>
          </a:xfrm>
        </p:grpSpPr>
        <p:sp>
          <p:nvSpPr>
            <p:cNvPr id="282" name="Oval 28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3" name="Oval 28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79" name="Group 278"/>
          <p:cNvGrpSpPr/>
          <p:nvPr/>
        </p:nvGrpSpPr>
        <p:grpSpPr>
          <a:xfrm rot="16200000">
            <a:off x="4074299" y="2334864"/>
            <a:ext cx="182205" cy="182205"/>
            <a:chOff x="4751150" y="1380925"/>
            <a:chExt cx="481067" cy="481067"/>
          </a:xfrm>
        </p:grpSpPr>
        <p:sp>
          <p:nvSpPr>
            <p:cNvPr id="280" name="Oval 2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0" name="Oval 2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1" name="Group 290"/>
          <p:cNvGrpSpPr/>
          <p:nvPr/>
        </p:nvGrpSpPr>
        <p:grpSpPr>
          <a:xfrm rot="16200000">
            <a:off x="4814958" y="2204527"/>
            <a:ext cx="182205" cy="182205"/>
            <a:chOff x="4751150" y="1380925"/>
            <a:chExt cx="481067" cy="481067"/>
          </a:xfrm>
        </p:grpSpPr>
        <p:sp>
          <p:nvSpPr>
            <p:cNvPr id="292" name="Oval 29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3" name="Oval 29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4" name="Group 293"/>
          <p:cNvGrpSpPr/>
          <p:nvPr/>
        </p:nvGrpSpPr>
        <p:grpSpPr>
          <a:xfrm rot="16200000">
            <a:off x="5649176" y="2218091"/>
            <a:ext cx="182205" cy="182205"/>
            <a:chOff x="4751150" y="1380925"/>
            <a:chExt cx="481067" cy="481067"/>
          </a:xfrm>
        </p:grpSpPr>
        <p:sp>
          <p:nvSpPr>
            <p:cNvPr id="295" name="Oval 29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6" name="Oval 29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07" name="Straight Connector 306"/>
          <p:cNvCxnSpPr>
            <a:stCxn id="290" idx="3"/>
            <a:endCxn id="283" idx="6"/>
          </p:cNvCxnSpPr>
          <p:nvPr/>
        </p:nvCxnSpPr>
        <p:spPr>
          <a:xfrm flipH="1">
            <a:off x="3560706" y="2432868"/>
            <a:ext cx="597793" cy="341743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>
            <a:stCxn id="293" idx="1"/>
            <a:endCxn id="290" idx="7"/>
          </p:cNvCxnSpPr>
          <p:nvPr/>
        </p:nvCxnSpPr>
        <p:spPr>
          <a:xfrm flipH="1">
            <a:off x="4172303" y="2288727"/>
            <a:ext cx="726855" cy="130337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/>
          <p:cNvCxnSpPr>
            <a:stCxn id="296" idx="1"/>
            <a:endCxn id="293" idx="7"/>
          </p:cNvCxnSpPr>
          <p:nvPr/>
        </p:nvCxnSpPr>
        <p:spPr>
          <a:xfrm flipH="1" flipV="1">
            <a:off x="4912962" y="2288727"/>
            <a:ext cx="820414" cy="13564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9" name="Group 348"/>
          <p:cNvGrpSpPr/>
          <p:nvPr/>
        </p:nvGrpSpPr>
        <p:grpSpPr>
          <a:xfrm rot="16200000">
            <a:off x="5554825" y="3269165"/>
            <a:ext cx="322675" cy="322675"/>
            <a:chOff x="4751150" y="1380925"/>
            <a:chExt cx="481067" cy="481067"/>
          </a:xfrm>
        </p:grpSpPr>
        <p:sp>
          <p:nvSpPr>
            <p:cNvPr id="350" name="Oval 34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lt1"/>
                </a:solidFill>
              </a:endParaRPr>
            </a:p>
          </p:txBody>
        </p:sp>
        <p:sp>
          <p:nvSpPr>
            <p:cNvPr id="351" name="Oval 35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lt1"/>
                </a:solidFill>
              </a:endParaRPr>
            </a:p>
          </p:txBody>
        </p:sp>
      </p:grpSp>
      <p:grpSp>
        <p:nvGrpSpPr>
          <p:cNvPr id="352" name="Group 351"/>
          <p:cNvGrpSpPr/>
          <p:nvPr/>
        </p:nvGrpSpPr>
        <p:grpSpPr>
          <a:xfrm rot="16200000">
            <a:off x="6266312" y="3161537"/>
            <a:ext cx="544374" cy="544374"/>
            <a:chOff x="4751150" y="1380925"/>
            <a:chExt cx="481067" cy="481067"/>
          </a:xfrm>
        </p:grpSpPr>
        <p:sp>
          <p:nvSpPr>
            <p:cNvPr id="353" name="Oval 3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4" name="Oval 3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28CA2"/>
            </a:solidFill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55" name="Straight Connector 354"/>
          <p:cNvCxnSpPr>
            <a:stCxn id="351" idx="5"/>
            <a:endCxn id="354" idx="1"/>
          </p:cNvCxnSpPr>
          <p:nvPr/>
        </p:nvCxnSpPr>
        <p:spPr>
          <a:xfrm flipV="1">
            <a:off x="5728385" y="3413102"/>
            <a:ext cx="789492" cy="29623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>
            <a:stCxn id="351" idx="3"/>
            <a:endCxn id="278" idx="0"/>
          </p:cNvCxnSpPr>
          <p:nvPr/>
        </p:nvCxnSpPr>
        <p:spPr>
          <a:xfrm flipH="1">
            <a:off x="5468104" y="3442725"/>
            <a:ext cx="235835" cy="922938"/>
          </a:xfrm>
          <a:prstGeom prst="line">
            <a:avLst/>
          </a:prstGeom>
          <a:ln w="38100">
            <a:solidFill>
              <a:srgbClr val="7937AB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TextBox 362"/>
          <p:cNvSpPr txBox="1"/>
          <p:nvPr/>
        </p:nvSpPr>
        <p:spPr>
          <a:xfrm>
            <a:off x="2948282" y="901907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</a:t>
            </a:r>
            <a:endParaRPr lang="fr-CH" dirty="0"/>
          </a:p>
        </p:txBody>
      </p:sp>
      <p:sp>
        <p:nvSpPr>
          <p:cNvPr id="364" name="TextBox 363"/>
          <p:cNvSpPr txBox="1"/>
          <p:nvPr/>
        </p:nvSpPr>
        <p:spPr>
          <a:xfrm>
            <a:off x="3035221" y="1408598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2</a:t>
            </a:r>
            <a:endParaRPr lang="fr-CH" dirty="0"/>
          </a:p>
        </p:txBody>
      </p:sp>
      <p:sp>
        <p:nvSpPr>
          <p:cNvPr id="365" name="TextBox 364"/>
          <p:cNvSpPr txBox="1"/>
          <p:nvPr/>
        </p:nvSpPr>
        <p:spPr>
          <a:xfrm>
            <a:off x="3120628" y="2053651"/>
            <a:ext cx="224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AB38AE"/>
                </a:solidFill>
              </a:rPr>
              <a:t>3</a:t>
            </a:r>
            <a:endParaRPr lang="fr-CH" sz="1000" b="1" dirty="0">
              <a:solidFill>
                <a:srgbClr val="AB38AE"/>
              </a:solidFill>
            </a:endParaRPr>
          </a:p>
        </p:txBody>
      </p:sp>
      <p:sp>
        <p:nvSpPr>
          <p:cNvPr id="366" name="TextBox 365"/>
          <p:cNvSpPr txBox="1"/>
          <p:nvPr/>
        </p:nvSpPr>
        <p:spPr>
          <a:xfrm>
            <a:off x="3405952" y="3014523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4</a:t>
            </a:r>
            <a:endParaRPr lang="fr-CH" dirty="0"/>
          </a:p>
        </p:txBody>
      </p:sp>
      <p:sp>
        <p:nvSpPr>
          <p:cNvPr id="367" name="TextBox 366"/>
          <p:cNvSpPr txBox="1"/>
          <p:nvPr/>
        </p:nvSpPr>
        <p:spPr>
          <a:xfrm>
            <a:off x="3647213" y="466119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5</a:t>
            </a:r>
            <a:endParaRPr lang="fr-CH" dirty="0"/>
          </a:p>
        </p:txBody>
      </p:sp>
      <p:sp>
        <p:nvSpPr>
          <p:cNvPr id="369" name="TextBox 368"/>
          <p:cNvSpPr txBox="1"/>
          <p:nvPr/>
        </p:nvSpPr>
        <p:spPr>
          <a:xfrm>
            <a:off x="3677227" y="1006118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6</a:t>
            </a:r>
            <a:endParaRPr lang="fr-CH" dirty="0"/>
          </a:p>
        </p:txBody>
      </p:sp>
      <p:sp>
        <p:nvSpPr>
          <p:cNvPr id="370" name="TextBox 369"/>
          <p:cNvSpPr txBox="1"/>
          <p:nvPr/>
        </p:nvSpPr>
        <p:spPr>
          <a:xfrm>
            <a:off x="3798896" y="1774158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7</a:t>
            </a:r>
            <a:endParaRPr lang="fr-CH" dirty="0"/>
          </a:p>
        </p:txBody>
      </p:sp>
      <p:sp>
        <p:nvSpPr>
          <p:cNvPr id="372" name="TextBox 371"/>
          <p:cNvSpPr txBox="1"/>
          <p:nvPr/>
        </p:nvSpPr>
        <p:spPr>
          <a:xfrm>
            <a:off x="4531716" y="185410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9</a:t>
            </a:r>
            <a:endParaRPr lang="fr-CH" dirty="0"/>
          </a:p>
        </p:txBody>
      </p:sp>
      <p:sp>
        <p:nvSpPr>
          <p:cNvPr id="374" name="TextBox 373"/>
          <p:cNvSpPr txBox="1"/>
          <p:nvPr/>
        </p:nvSpPr>
        <p:spPr>
          <a:xfrm>
            <a:off x="4493930" y="834494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10</a:t>
            </a:r>
            <a:endParaRPr lang="fr-CH" dirty="0"/>
          </a:p>
        </p:txBody>
      </p:sp>
      <p:sp>
        <p:nvSpPr>
          <p:cNvPr id="375" name="TextBox 374"/>
          <p:cNvSpPr txBox="1"/>
          <p:nvPr/>
        </p:nvSpPr>
        <p:spPr>
          <a:xfrm>
            <a:off x="4562456" y="1570819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11</a:t>
            </a:r>
            <a:endParaRPr lang="fr-CH" dirty="0"/>
          </a:p>
        </p:txBody>
      </p:sp>
      <p:sp>
        <p:nvSpPr>
          <p:cNvPr id="376" name="TextBox 375"/>
          <p:cNvSpPr txBox="1"/>
          <p:nvPr/>
        </p:nvSpPr>
        <p:spPr>
          <a:xfrm>
            <a:off x="5582222" y="187138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13</a:t>
            </a:r>
            <a:endParaRPr lang="fr-CH" dirty="0"/>
          </a:p>
        </p:txBody>
      </p:sp>
      <p:sp>
        <p:nvSpPr>
          <p:cNvPr id="377" name="TextBox 376"/>
          <p:cNvSpPr txBox="1"/>
          <p:nvPr/>
        </p:nvSpPr>
        <p:spPr>
          <a:xfrm>
            <a:off x="5525610" y="840230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14</a:t>
            </a:r>
            <a:endParaRPr lang="fr-CH" dirty="0"/>
          </a:p>
        </p:txBody>
      </p:sp>
      <p:sp>
        <p:nvSpPr>
          <p:cNvPr id="382" name="TextBox 381"/>
          <p:cNvSpPr txBox="1"/>
          <p:nvPr/>
        </p:nvSpPr>
        <p:spPr>
          <a:xfrm>
            <a:off x="5501960" y="1538389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15</a:t>
            </a:r>
            <a:endParaRPr lang="fr-CH" dirty="0"/>
          </a:p>
        </p:txBody>
      </p:sp>
      <p:sp>
        <p:nvSpPr>
          <p:cNvPr id="383" name="TextBox 382"/>
          <p:cNvSpPr txBox="1"/>
          <p:nvPr/>
        </p:nvSpPr>
        <p:spPr>
          <a:xfrm>
            <a:off x="4667271" y="2576661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12</a:t>
            </a:r>
            <a:endParaRPr lang="fr-CH" dirty="0"/>
          </a:p>
        </p:txBody>
      </p:sp>
      <p:sp>
        <p:nvSpPr>
          <p:cNvPr id="385" name="TextBox 384"/>
          <p:cNvSpPr txBox="1"/>
          <p:nvPr/>
        </p:nvSpPr>
        <p:spPr>
          <a:xfrm>
            <a:off x="5484416" y="2494051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16</a:t>
            </a:r>
            <a:endParaRPr lang="fr-CH" dirty="0"/>
          </a:p>
        </p:txBody>
      </p:sp>
      <p:sp>
        <p:nvSpPr>
          <p:cNvPr id="386" name="TextBox 385"/>
          <p:cNvSpPr txBox="1"/>
          <p:nvPr/>
        </p:nvSpPr>
        <p:spPr>
          <a:xfrm>
            <a:off x="7299523" y="1953793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17</a:t>
            </a:r>
            <a:endParaRPr lang="fr-CH" dirty="0"/>
          </a:p>
        </p:txBody>
      </p:sp>
      <p:sp>
        <p:nvSpPr>
          <p:cNvPr id="392" name="TextBox 391"/>
          <p:cNvSpPr txBox="1"/>
          <p:nvPr/>
        </p:nvSpPr>
        <p:spPr>
          <a:xfrm>
            <a:off x="6861784" y="2560029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18</a:t>
            </a:r>
            <a:endParaRPr lang="fr-CH" dirty="0"/>
          </a:p>
        </p:txBody>
      </p:sp>
      <p:sp>
        <p:nvSpPr>
          <p:cNvPr id="393" name="TextBox 392"/>
          <p:cNvSpPr txBox="1"/>
          <p:nvPr/>
        </p:nvSpPr>
        <p:spPr>
          <a:xfrm>
            <a:off x="6223711" y="3330313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19</a:t>
            </a:r>
            <a:endParaRPr lang="fr-CH" dirty="0"/>
          </a:p>
        </p:txBody>
      </p:sp>
      <p:sp>
        <p:nvSpPr>
          <p:cNvPr id="401" name="TextBox 400"/>
          <p:cNvSpPr txBox="1"/>
          <p:nvPr/>
        </p:nvSpPr>
        <p:spPr>
          <a:xfrm>
            <a:off x="5538482" y="4294035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20</a:t>
            </a:r>
            <a:endParaRPr lang="fr-CH" dirty="0"/>
          </a:p>
        </p:txBody>
      </p:sp>
      <p:sp>
        <p:nvSpPr>
          <p:cNvPr id="402" name="TextBox 401"/>
          <p:cNvSpPr txBox="1"/>
          <p:nvPr/>
        </p:nvSpPr>
        <p:spPr>
          <a:xfrm>
            <a:off x="3879838" y="437585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7937AB"/>
                </a:solidFill>
              </a:rPr>
              <a:t>28</a:t>
            </a:r>
            <a:endParaRPr lang="fr-CH" sz="1000" b="1" dirty="0">
              <a:solidFill>
                <a:srgbClr val="7937AB"/>
              </a:solidFill>
            </a:endParaRPr>
          </a:p>
        </p:txBody>
      </p:sp>
      <p:sp>
        <p:nvSpPr>
          <p:cNvPr id="408" name="TextBox 407"/>
          <p:cNvSpPr txBox="1"/>
          <p:nvPr/>
        </p:nvSpPr>
        <p:spPr>
          <a:xfrm>
            <a:off x="4573135" y="444148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7937AB"/>
                </a:solidFill>
              </a:rPr>
              <a:t>26</a:t>
            </a:r>
            <a:endParaRPr lang="fr-CH" sz="1000" b="1" dirty="0">
              <a:solidFill>
                <a:srgbClr val="7937AB"/>
              </a:solidFill>
            </a:endParaRPr>
          </a:p>
        </p:txBody>
      </p:sp>
      <p:sp>
        <p:nvSpPr>
          <p:cNvPr id="418" name="TextBox 417"/>
          <p:cNvSpPr txBox="1"/>
          <p:nvPr/>
        </p:nvSpPr>
        <p:spPr>
          <a:xfrm>
            <a:off x="4072007" y="4990666"/>
            <a:ext cx="316112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B3FF"/>
                </a:solidFill>
              </a:rPr>
              <a:t>29</a:t>
            </a:r>
            <a:endParaRPr lang="fr-CH" sz="1000" b="1" dirty="0">
              <a:solidFill>
                <a:srgbClr val="00B3FF"/>
              </a:solidFill>
            </a:endParaRPr>
          </a:p>
        </p:txBody>
      </p:sp>
      <p:sp>
        <p:nvSpPr>
          <p:cNvPr id="423" name="TextBox 422"/>
          <p:cNvSpPr txBox="1"/>
          <p:nvPr/>
        </p:nvSpPr>
        <p:spPr>
          <a:xfrm>
            <a:off x="5152727" y="4971277"/>
            <a:ext cx="316112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B3FF"/>
                </a:solidFill>
              </a:rPr>
              <a:t>30</a:t>
            </a:r>
            <a:endParaRPr lang="fr-CH" sz="1000" b="1" dirty="0">
              <a:solidFill>
                <a:srgbClr val="00B3FF"/>
              </a:solidFill>
            </a:endParaRPr>
          </a:p>
        </p:txBody>
      </p:sp>
      <p:sp>
        <p:nvSpPr>
          <p:cNvPr id="428" name="TextBox 427"/>
          <p:cNvSpPr txBox="1"/>
          <p:nvPr/>
        </p:nvSpPr>
        <p:spPr>
          <a:xfrm>
            <a:off x="4048318" y="5916941"/>
            <a:ext cx="316112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B3FF"/>
                </a:solidFill>
              </a:rPr>
              <a:t>31</a:t>
            </a:r>
            <a:endParaRPr lang="fr-CH" sz="1000" b="1" dirty="0">
              <a:solidFill>
                <a:srgbClr val="00B3FF"/>
              </a:solidFill>
            </a:endParaRPr>
          </a:p>
        </p:txBody>
      </p:sp>
      <p:sp>
        <p:nvSpPr>
          <p:cNvPr id="429" name="TextBox 428"/>
          <p:cNvSpPr txBox="1"/>
          <p:nvPr/>
        </p:nvSpPr>
        <p:spPr>
          <a:xfrm>
            <a:off x="5099295" y="5890874"/>
            <a:ext cx="316112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B3FF"/>
                </a:solidFill>
              </a:rPr>
              <a:t>32</a:t>
            </a:r>
            <a:endParaRPr lang="fr-CH" sz="1000" b="1" dirty="0">
              <a:solidFill>
                <a:srgbClr val="00B3FF"/>
              </a:solidFill>
            </a:endParaRPr>
          </a:p>
        </p:txBody>
      </p:sp>
      <p:grpSp>
        <p:nvGrpSpPr>
          <p:cNvPr id="182" name="Group 181"/>
          <p:cNvGrpSpPr/>
          <p:nvPr/>
        </p:nvGrpSpPr>
        <p:grpSpPr>
          <a:xfrm>
            <a:off x="5411888" y="2475293"/>
            <a:ext cx="569245" cy="569245"/>
            <a:chOff x="5356599" y="2462211"/>
            <a:chExt cx="718749" cy="718749"/>
          </a:xfrm>
        </p:grpSpPr>
        <p:sp>
          <p:nvSpPr>
            <p:cNvPr id="183" name="Oval 182"/>
            <p:cNvSpPr/>
            <p:nvPr/>
          </p:nvSpPr>
          <p:spPr>
            <a:xfrm>
              <a:off x="5356599" y="2462211"/>
              <a:ext cx="718749" cy="718749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4" name="Oval 183"/>
            <p:cNvSpPr/>
            <p:nvPr/>
          </p:nvSpPr>
          <p:spPr>
            <a:xfrm>
              <a:off x="5685880" y="2783800"/>
              <a:ext cx="77008" cy="77008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6" name="Group 185"/>
          <p:cNvGrpSpPr/>
          <p:nvPr/>
        </p:nvGrpSpPr>
        <p:grpSpPr>
          <a:xfrm rot="16200000">
            <a:off x="3336125" y="2812651"/>
            <a:ext cx="669410" cy="669410"/>
            <a:chOff x="4751150" y="1380925"/>
            <a:chExt cx="481067" cy="481067"/>
          </a:xfrm>
        </p:grpSpPr>
        <p:sp>
          <p:nvSpPr>
            <p:cNvPr id="187" name="Oval 18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8" name="Oval 18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98" name="Group 197"/>
          <p:cNvGrpSpPr/>
          <p:nvPr/>
        </p:nvGrpSpPr>
        <p:grpSpPr>
          <a:xfrm rot="16200000">
            <a:off x="3922143" y="2531633"/>
            <a:ext cx="724578" cy="724578"/>
            <a:chOff x="4751150" y="1380925"/>
            <a:chExt cx="481067" cy="481067"/>
          </a:xfrm>
        </p:grpSpPr>
        <p:sp>
          <p:nvSpPr>
            <p:cNvPr id="202" name="Oval 20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3" name="Oval 20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4" name="Group 203"/>
          <p:cNvGrpSpPr/>
          <p:nvPr/>
        </p:nvGrpSpPr>
        <p:grpSpPr>
          <a:xfrm rot="16200000">
            <a:off x="4595579" y="2425967"/>
            <a:ext cx="737848" cy="737848"/>
            <a:chOff x="4751150" y="1380925"/>
            <a:chExt cx="481067" cy="481067"/>
          </a:xfrm>
        </p:grpSpPr>
        <p:sp>
          <p:nvSpPr>
            <p:cNvPr id="211" name="Oval 21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2" name="Oval 21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3" name="Group 212"/>
          <p:cNvGrpSpPr/>
          <p:nvPr/>
        </p:nvGrpSpPr>
        <p:grpSpPr>
          <a:xfrm rot="16200000">
            <a:off x="5327163" y="2400248"/>
            <a:ext cx="737848" cy="737848"/>
            <a:chOff x="4751150" y="1380925"/>
            <a:chExt cx="481067" cy="481067"/>
          </a:xfrm>
        </p:grpSpPr>
        <p:sp>
          <p:nvSpPr>
            <p:cNvPr id="214" name="Oval 21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5" name="Oval 21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20" name="Group 219"/>
          <p:cNvGrpSpPr/>
          <p:nvPr/>
        </p:nvGrpSpPr>
        <p:grpSpPr>
          <a:xfrm rot="16200000">
            <a:off x="4553369" y="3684911"/>
            <a:ext cx="406466" cy="397075"/>
            <a:chOff x="4751150" y="1380925"/>
            <a:chExt cx="481067" cy="481067"/>
          </a:xfrm>
        </p:grpSpPr>
        <p:sp>
          <p:nvSpPr>
            <p:cNvPr id="221" name="Oval 22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ln w="38100">
              <a:solidFill>
                <a:srgbClr val="EECDE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22" name="Oval 22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ln w="38100">
              <a:solidFill>
                <a:srgbClr val="EECDE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26" name="Straight Connector 225"/>
          <p:cNvCxnSpPr>
            <a:stCxn id="188" idx="0"/>
            <a:endCxn id="290" idx="4"/>
          </p:cNvCxnSpPr>
          <p:nvPr/>
        </p:nvCxnSpPr>
        <p:spPr>
          <a:xfrm flipV="1">
            <a:off x="3670830" y="2435727"/>
            <a:ext cx="494571" cy="675768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>
            <a:stCxn id="203" idx="7"/>
            <a:endCxn id="293" idx="2"/>
          </p:cNvCxnSpPr>
          <p:nvPr/>
        </p:nvCxnSpPr>
        <p:spPr>
          <a:xfrm flipV="1">
            <a:off x="4311878" y="2295629"/>
            <a:ext cx="584421" cy="570845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15" idx="1"/>
            <a:endCxn id="293" idx="6"/>
          </p:cNvCxnSpPr>
          <p:nvPr/>
        </p:nvCxnSpPr>
        <p:spPr>
          <a:xfrm flipH="1" flipV="1">
            <a:off x="4915821" y="2295629"/>
            <a:ext cx="752315" cy="445592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>
            <a:stCxn id="6" idx="1"/>
          </p:cNvCxnSpPr>
          <p:nvPr/>
        </p:nvCxnSpPr>
        <p:spPr>
          <a:xfrm flipH="1" flipV="1">
            <a:off x="4279380" y="2872589"/>
            <a:ext cx="555267" cy="1595008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2" name="Straight Connector 261"/>
          <p:cNvCxnSpPr>
            <a:stCxn id="6" idx="0"/>
            <a:endCxn id="212" idx="4"/>
          </p:cNvCxnSpPr>
          <p:nvPr/>
        </p:nvCxnSpPr>
        <p:spPr>
          <a:xfrm flipV="1">
            <a:off x="4866015" y="2834417"/>
            <a:ext cx="98487" cy="1620187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3" name="Straight Connector 262"/>
          <p:cNvCxnSpPr>
            <a:stCxn id="351" idx="1"/>
            <a:endCxn id="215" idx="4"/>
          </p:cNvCxnSpPr>
          <p:nvPr/>
        </p:nvCxnSpPr>
        <p:spPr>
          <a:xfrm flipH="1" flipV="1">
            <a:off x="5696086" y="2808698"/>
            <a:ext cx="7853" cy="609581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4" name="Straight Connector 263"/>
          <p:cNvCxnSpPr>
            <a:stCxn id="351" idx="1"/>
            <a:endCxn id="212" idx="5"/>
          </p:cNvCxnSpPr>
          <p:nvPr/>
        </p:nvCxnSpPr>
        <p:spPr>
          <a:xfrm flipH="1" flipV="1">
            <a:off x="4992452" y="2822840"/>
            <a:ext cx="711487" cy="595439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8" name="Straight Connector 267"/>
          <p:cNvCxnSpPr>
            <a:stCxn id="212" idx="6"/>
            <a:endCxn id="215" idx="2"/>
          </p:cNvCxnSpPr>
          <p:nvPr/>
        </p:nvCxnSpPr>
        <p:spPr>
          <a:xfrm flipV="1">
            <a:off x="5004029" y="2769171"/>
            <a:ext cx="652530" cy="25719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1" name="Straight Connector 270"/>
          <p:cNvCxnSpPr>
            <a:stCxn id="212" idx="2"/>
            <a:endCxn id="203" idx="6"/>
          </p:cNvCxnSpPr>
          <p:nvPr/>
        </p:nvCxnSpPr>
        <p:spPr>
          <a:xfrm flipH="1">
            <a:off x="4323247" y="2794890"/>
            <a:ext cx="601728" cy="99031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5" name="Straight Connector 274"/>
          <p:cNvCxnSpPr>
            <a:stCxn id="203" idx="3"/>
            <a:endCxn id="188" idx="6"/>
          </p:cNvCxnSpPr>
          <p:nvPr/>
        </p:nvCxnSpPr>
        <p:spPr>
          <a:xfrm flipH="1">
            <a:off x="3706690" y="2921368"/>
            <a:ext cx="550294" cy="225988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8" name="Straight Connector 287"/>
          <p:cNvCxnSpPr>
            <a:stCxn id="351" idx="2"/>
            <a:endCxn id="6" idx="7"/>
          </p:cNvCxnSpPr>
          <p:nvPr/>
        </p:nvCxnSpPr>
        <p:spPr>
          <a:xfrm flipH="1">
            <a:off x="4897383" y="3430502"/>
            <a:ext cx="801493" cy="1037095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9" name="Straight Connector 288"/>
          <p:cNvCxnSpPr>
            <a:stCxn id="118" idx="0"/>
            <a:endCxn id="203" idx="4"/>
          </p:cNvCxnSpPr>
          <p:nvPr/>
        </p:nvCxnSpPr>
        <p:spPr>
          <a:xfrm flipV="1">
            <a:off x="4211101" y="2932737"/>
            <a:ext cx="73330" cy="1484409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5" name="TextBox 304"/>
          <p:cNvSpPr txBox="1"/>
          <p:nvPr/>
        </p:nvSpPr>
        <p:spPr>
          <a:xfrm>
            <a:off x="3420312" y="3159526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937AB"/>
                </a:solidFill>
              </a:rPr>
              <a:t>21</a:t>
            </a:r>
            <a:endParaRPr lang="fr-CH" dirty="0">
              <a:solidFill>
                <a:srgbClr val="7937AB"/>
              </a:solidFill>
            </a:endParaRPr>
          </a:p>
        </p:txBody>
      </p:sp>
      <p:sp>
        <p:nvSpPr>
          <p:cNvPr id="306" name="TextBox 305"/>
          <p:cNvSpPr txBox="1"/>
          <p:nvPr/>
        </p:nvSpPr>
        <p:spPr>
          <a:xfrm>
            <a:off x="4029228" y="2918752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937AB"/>
                </a:solidFill>
              </a:rPr>
              <a:t>22</a:t>
            </a:r>
            <a:endParaRPr lang="fr-CH" dirty="0">
              <a:solidFill>
                <a:srgbClr val="7937AB"/>
              </a:solidFill>
            </a:endParaRPr>
          </a:p>
        </p:txBody>
      </p:sp>
      <p:sp>
        <p:nvSpPr>
          <p:cNvPr id="308" name="TextBox 307"/>
          <p:cNvSpPr txBox="1"/>
          <p:nvPr/>
        </p:nvSpPr>
        <p:spPr>
          <a:xfrm>
            <a:off x="4704118" y="2800839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937AB"/>
                </a:solidFill>
              </a:rPr>
              <a:t>23</a:t>
            </a:r>
            <a:endParaRPr lang="fr-CH" dirty="0">
              <a:solidFill>
                <a:srgbClr val="7937AB"/>
              </a:solidFill>
            </a:endParaRPr>
          </a:p>
        </p:txBody>
      </p:sp>
      <p:sp>
        <p:nvSpPr>
          <p:cNvPr id="318" name="TextBox 317"/>
          <p:cNvSpPr txBox="1"/>
          <p:nvPr/>
        </p:nvSpPr>
        <p:spPr>
          <a:xfrm>
            <a:off x="5425683" y="2774309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937AB"/>
                </a:solidFill>
              </a:rPr>
              <a:t>24</a:t>
            </a:r>
            <a:endParaRPr lang="fr-CH" dirty="0">
              <a:solidFill>
                <a:srgbClr val="7937AB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3168623" y="2697081"/>
            <a:ext cx="361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28CA2"/>
                </a:solidFill>
              </a:rPr>
              <a:t>33</a:t>
            </a:r>
            <a:endParaRPr lang="fr-CH" dirty="0">
              <a:solidFill>
                <a:srgbClr val="728CA2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3771852" y="2331351"/>
            <a:ext cx="361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28CA2"/>
                </a:solidFill>
              </a:rPr>
              <a:t>34</a:t>
            </a:r>
            <a:endParaRPr lang="fr-CH" dirty="0">
              <a:solidFill>
                <a:srgbClr val="728CA2"/>
              </a:solidFill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4577929" y="2114155"/>
            <a:ext cx="361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28CA2"/>
                </a:solidFill>
              </a:rPr>
              <a:t>35</a:t>
            </a:r>
            <a:endParaRPr lang="fr-CH" dirty="0">
              <a:solidFill>
                <a:srgbClr val="728CA2"/>
              </a:solidFill>
            </a:endParaRPr>
          </a:p>
        </p:txBody>
      </p:sp>
      <p:sp>
        <p:nvSpPr>
          <p:cNvPr id="328" name="TextBox 327"/>
          <p:cNvSpPr txBox="1"/>
          <p:nvPr/>
        </p:nvSpPr>
        <p:spPr>
          <a:xfrm>
            <a:off x="5424288" y="2093739"/>
            <a:ext cx="361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28CA2"/>
                </a:solidFill>
              </a:rPr>
              <a:t>36</a:t>
            </a:r>
            <a:endParaRPr lang="fr-CH" dirty="0">
              <a:solidFill>
                <a:srgbClr val="728CA2"/>
              </a:solidFill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6506437" y="3317109"/>
            <a:ext cx="361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28CA2"/>
                </a:solidFill>
              </a:rPr>
              <a:t>37</a:t>
            </a:r>
            <a:endParaRPr lang="fr-CH" dirty="0">
              <a:solidFill>
                <a:srgbClr val="728CA2"/>
              </a:solidFill>
            </a:endParaRPr>
          </a:p>
        </p:txBody>
      </p:sp>
      <p:sp>
        <p:nvSpPr>
          <p:cNvPr id="334" name="TextBox 333"/>
          <p:cNvSpPr txBox="1"/>
          <p:nvPr/>
        </p:nvSpPr>
        <p:spPr>
          <a:xfrm>
            <a:off x="4639194" y="3855523"/>
            <a:ext cx="361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EECDEF"/>
                </a:solidFill>
              </a:rPr>
              <a:t>27</a:t>
            </a:r>
            <a:endParaRPr lang="fr-CH" dirty="0">
              <a:solidFill>
                <a:srgbClr val="EECDEF"/>
              </a:solidFill>
            </a:endParaRPr>
          </a:p>
        </p:txBody>
      </p:sp>
      <p:cxnSp>
        <p:nvCxnSpPr>
          <p:cNvPr id="337" name="Straight Connector 336"/>
          <p:cNvCxnSpPr>
            <a:stCxn id="215" idx="7"/>
          </p:cNvCxnSpPr>
          <p:nvPr/>
        </p:nvCxnSpPr>
        <p:spPr>
          <a:xfrm flipV="1">
            <a:off x="5724036" y="2328691"/>
            <a:ext cx="25565" cy="412530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/>
          <p:cNvCxnSpPr>
            <a:stCxn id="215" idx="2"/>
            <a:endCxn id="212" idx="6"/>
          </p:cNvCxnSpPr>
          <p:nvPr/>
        </p:nvCxnSpPr>
        <p:spPr>
          <a:xfrm flipH="1">
            <a:off x="5004029" y="2769171"/>
            <a:ext cx="652530" cy="25719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/>
          <p:cNvCxnSpPr>
            <a:stCxn id="293" idx="4"/>
            <a:endCxn id="212" idx="0"/>
          </p:cNvCxnSpPr>
          <p:nvPr/>
        </p:nvCxnSpPr>
        <p:spPr>
          <a:xfrm>
            <a:off x="4906060" y="2305390"/>
            <a:ext cx="58442" cy="449973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>
            <a:stCxn id="212" idx="2"/>
            <a:endCxn id="203" idx="6"/>
          </p:cNvCxnSpPr>
          <p:nvPr/>
        </p:nvCxnSpPr>
        <p:spPr>
          <a:xfrm flipH="1">
            <a:off x="4323247" y="2794890"/>
            <a:ext cx="601728" cy="99031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TextBox 344"/>
          <p:cNvSpPr txBox="1"/>
          <p:nvPr/>
        </p:nvSpPr>
        <p:spPr>
          <a:xfrm>
            <a:off x="4025469" y="2728438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8</a:t>
            </a:r>
            <a:endParaRPr lang="fr-CH" dirty="0"/>
          </a:p>
        </p:txBody>
      </p:sp>
      <p:cxnSp>
        <p:nvCxnSpPr>
          <p:cNvPr id="356" name="Straight Connector 355"/>
          <p:cNvCxnSpPr>
            <a:stCxn id="203" idx="3"/>
            <a:endCxn id="188" idx="6"/>
          </p:cNvCxnSpPr>
          <p:nvPr/>
        </p:nvCxnSpPr>
        <p:spPr>
          <a:xfrm flipH="1">
            <a:off x="3706690" y="2921368"/>
            <a:ext cx="550294" cy="225988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>
            <a:stCxn id="290" idx="5"/>
            <a:endCxn id="203" idx="1"/>
          </p:cNvCxnSpPr>
          <p:nvPr/>
        </p:nvCxnSpPr>
        <p:spPr>
          <a:xfrm>
            <a:off x="4172303" y="2432868"/>
            <a:ext cx="84681" cy="433606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/>
          <p:cNvCxnSpPr>
            <a:stCxn id="283" idx="5"/>
            <a:endCxn id="188" idx="1"/>
          </p:cNvCxnSpPr>
          <p:nvPr/>
        </p:nvCxnSpPr>
        <p:spPr>
          <a:xfrm>
            <a:off x="3557847" y="2781513"/>
            <a:ext cx="87625" cy="340485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Box 222"/>
          <p:cNvSpPr txBox="1"/>
          <p:nvPr/>
        </p:nvSpPr>
        <p:spPr>
          <a:xfrm>
            <a:off x="5287091" y="3314852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937AB"/>
                </a:solidFill>
              </a:rPr>
              <a:t>25</a:t>
            </a:r>
            <a:endParaRPr lang="fr-CH" dirty="0">
              <a:solidFill>
                <a:srgbClr val="7937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78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" name="Straight Connector 218"/>
          <p:cNvCxnSpPr>
            <a:stCxn id="222" idx="6"/>
            <a:endCxn id="215" idx="3"/>
          </p:cNvCxnSpPr>
          <p:nvPr/>
        </p:nvCxnSpPr>
        <p:spPr>
          <a:xfrm flipV="1">
            <a:off x="4777873" y="2797121"/>
            <a:ext cx="890263" cy="1086327"/>
          </a:xfrm>
          <a:prstGeom prst="line">
            <a:avLst/>
          </a:prstGeom>
          <a:ln w="38100">
            <a:solidFill>
              <a:srgbClr val="EECDE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>
            <a:stCxn id="222" idx="0"/>
            <a:endCxn id="212" idx="4"/>
          </p:cNvCxnSpPr>
          <p:nvPr/>
        </p:nvCxnSpPr>
        <p:spPr>
          <a:xfrm flipV="1">
            <a:off x="4756602" y="2834417"/>
            <a:ext cx="207900" cy="1027256"/>
          </a:xfrm>
          <a:prstGeom prst="line">
            <a:avLst/>
          </a:prstGeom>
          <a:ln w="38100">
            <a:solidFill>
              <a:srgbClr val="EECDE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>
            <a:stCxn id="222" idx="1"/>
            <a:endCxn id="203" idx="4"/>
          </p:cNvCxnSpPr>
          <p:nvPr/>
        </p:nvCxnSpPr>
        <p:spPr>
          <a:xfrm flipH="1" flipV="1">
            <a:off x="4284431" y="2932737"/>
            <a:ext cx="457129" cy="935314"/>
          </a:xfrm>
          <a:prstGeom prst="line">
            <a:avLst/>
          </a:prstGeom>
          <a:ln w="38100">
            <a:solidFill>
              <a:srgbClr val="EECDE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22" idx="3"/>
            <a:endCxn id="188" idx="5"/>
          </p:cNvCxnSpPr>
          <p:nvPr/>
        </p:nvCxnSpPr>
        <p:spPr>
          <a:xfrm flipH="1" flipV="1">
            <a:off x="3696187" y="3172713"/>
            <a:ext cx="1045373" cy="726131"/>
          </a:xfrm>
          <a:prstGeom prst="line">
            <a:avLst/>
          </a:prstGeom>
          <a:ln w="38100">
            <a:solidFill>
              <a:srgbClr val="EECDE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/>
          <p:cNvGrpSpPr/>
          <p:nvPr/>
        </p:nvGrpSpPr>
        <p:grpSpPr>
          <a:xfrm>
            <a:off x="4547225" y="4182248"/>
            <a:ext cx="657981" cy="657981"/>
            <a:chOff x="4400207" y="4237437"/>
            <a:chExt cx="841142" cy="841142"/>
          </a:xfrm>
        </p:grpSpPr>
        <p:sp>
          <p:nvSpPr>
            <p:cNvPr id="7" name="Oval 6"/>
            <p:cNvSpPr/>
            <p:nvPr/>
          </p:nvSpPr>
          <p:spPr>
            <a:xfrm>
              <a:off x="4400207" y="4237437"/>
              <a:ext cx="841142" cy="841142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" name="Oval 5"/>
            <p:cNvSpPr/>
            <p:nvPr/>
          </p:nvSpPr>
          <p:spPr>
            <a:xfrm>
              <a:off x="4751028" y="4585608"/>
              <a:ext cx="113419" cy="113419"/>
            </a:xfrm>
            <a:prstGeom prst="ellipse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" name="Straight Connector 9"/>
          <p:cNvCxnSpPr>
            <a:stCxn id="118" idx="1"/>
            <a:endCxn id="85" idx="1"/>
          </p:cNvCxnSpPr>
          <p:nvPr/>
        </p:nvCxnSpPr>
        <p:spPr>
          <a:xfrm flipH="1" flipV="1">
            <a:off x="3645122" y="3115741"/>
            <a:ext cx="532557" cy="1315248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4"/>
          <p:cNvCxnSpPr>
            <a:stCxn id="6" idx="2"/>
            <a:endCxn id="118" idx="6"/>
          </p:cNvCxnSpPr>
          <p:nvPr/>
        </p:nvCxnSpPr>
        <p:spPr>
          <a:xfrm flipH="1" flipV="1">
            <a:off x="4258365" y="4464411"/>
            <a:ext cx="563289" cy="34554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9" idx="0"/>
            <a:endCxn id="43" idx="0"/>
          </p:cNvCxnSpPr>
          <p:nvPr/>
        </p:nvCxnSpPr>
        <p:spPr>
          <a:xfrm flipH="1" flipV="1">
            <a:off x="4364431" y="5152123"/>
            <a:ext cx="10843" cy="948360"/>
          </a:xfrm>
          <a:prstGeom prst="line">
            <a:avLst/>
          </a:prstGeom>
          <a:ln w="38100">
            <a:solidFill>
              <a:srgbClr val="00B3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9" idx="2"/>
            <a:endCxn id="67" idx="2"/>
          </p:cNvCxnSpPr>
          <p:nvPr/>
        </p:nvCxnSpPr>
        <p:spPr>
          <a:xfrm flipV="1">
            <a:off x="4323662" y="6145794"/>
            <a:ext cx="1067112" cy="6301"/>
          </a:xfrm>
          <a:prstGeom prst="line">
            <a:avLst/>
          </a:prstGeom>
          <a:ln w="38100">
            <a:solidFill>
              <a:srgbClr val="00B3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1" idx="4"/>
            <a:endCxn id="67" idx="0"/>
          </p:cNvCxnSpPr>
          <p:nvPr/>
        </p:nvCxnSpPr>
        <p:spPr>
          <a:xfrm flipH="1">
            <a:off x="5440040" y="5200477"/>
            <a:ext cx="24602" cy="896051"/>
          </a:xfrm>
          <a:prstGeom prst="line">
            <a:avLst/>
          </a:prstGeom>
          <a:ln w="38100">
            <a:solidFill>
              <a:srgbClr val="00B3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1" idx="0"/>
            <a:endCxn id="6" idx="4"/>
          </p:cNvCxnSpPr>
          <p:nvPr/>
        </p:nvCxnSpPr>
        <p:spPr>
          <a:xfrm flipH="1" flipV="1">
            <a:off x="4866015" y="4543326"/>
            <a:ext cx="598627" cy="560446"/>
          </a:xfrm>
          <a:prstGeom prst="line">
            <a:avLst/>
          </a:prstGeom>
          <a:ln w="38100">
            <a:solidFill>
              <a:srgbClr val="00B3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4" idx="4"/>
            <a:endCxn id="82" idx="0"/>
          </p:cNvCxnSpPr>
          <p:nvPr/>
        </p:nvCxnSpPr>
        <p:spPr>
          <a:xfrm>
            <a:off x="3267126" y="1577320"/>
            <a:ext cx="99163" cy="571462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5" idx="1"/>
            <a:endCxn id="82" idx="5"/>
          </p:cNvCxnSpPr>
          <p:nvPr/>
        </p:nvCxnSpPr>
        <p:spPr>
          <a:xfrm flipH="1" flipV="1">
            <a:off x="3384425" y="2192567"/>
            <a:ext cx="260697" cy="923174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5" idx="4"/>
            <a:endCxn id="178" idx="1"/>
          </p:cNvCxnSpPr>
          <p:nvPr/>
        </p:nvCxnSpPr>
        <p:spPr>
          <a:xfrm>
            <a:off x="3873099" y="590990"/>
            <a:ext cx="49008" cy="512882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8" idx="4"/>
            <a:endCxn id="181" idx="1"/>
          </p:cNvCxnSpPr>
          <p:nvPr/>
        </p:nvCxnSpPr>
        <p:spPr>
          <a:xfrm>
            <a:off x="3938585" y="1143654"/>
            <a:ext cx="106407" cy="729342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333" idx="1"/>
            <a:endCxn id="181" idx="4"/>
          </p:cNvCxnSpPr>
          <p:nvPr/>
        </p:nvCxnSpPr>
        <p:spPr>
          <a:xfrm flipH="1" flipV="1">
            <a:off x="4064677" y="1920520"/>
            <a:ext cx="190698" cy="954488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1" idx="4"/>
            <a:endCxn id="207" idx="0"/>
          </p:cNvCxnSpPr>
          <p:nvPr/>
        </p:nvCxnSpPr>
        <p:spPr>
          <a:xfrm>
            <a:off x="4771673" y="352280"/>
            <a:ext cx="29708" cy="590067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07" idx="4"/>
            <a:endCxn id="210" idx="0"/>
          </p:cNvCxnSpPr>
          <p:nvPr/>
        </p:nvCxnSpPr>
        <p:spPr>
          <a:xfrm>
            <a:off x="4801381" y="990240"/>
            <a:ext cx="50760" cy="708717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0" idx="4"/>
            <a:endCxn id="97" idx="0"/>
          </p:cNvCxnSpPr>
          <p:nvPr/>
        </p:nvCxnSpPr>
        <p:spPr>
          <a:xfrm>
            <a:off x="4852141" y="1756282"/>
            <a:ext cx="109266" cy="998135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33" idx="4"/>
            <a:endCxn id="239" idx="0"/>
          </p:cNvCxnSpPr>
          <p:nvPr/>
        </p:nvCxnSpPr>
        <p:spPr>
          <a:xfrm flipH="1">
            <a:off x="5764514" y="1048857"/>
            <a:ext cx="27677" cy="657127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9" idx="4"/>
          </p:cNvCxnSpPr>
          <p:nvPr/>
        </p:nvCxnSpPr>
        <p:spPr>
          <a:xfrm flipH="1">
            <a:off x="5716163" y="1764420"/>
            <a:ext cx="48351" cy="986293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78" idx="7"/>
            <a:endCxn id="259" idx="3"/>
          </p:cNvCxnSpPr>
          <p:nvPr/>
        </p:nvCxnSpPr>
        <p:spPr>
          <a:xfrm flipV="1">
            <a:off x="5497744" y="3633737"/>
            <a:ext cx="866601" cy="744203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6" idx="3"/>
            <a:endCxn id="259" idx="7"/>
          </p:cNvCxnSpPr>
          <p:nvPr/>
        </p:nvCxnSpPr>
        <p:spPr>
          <a:xfrm flipH="1">
            <a:off x="6426184" y="2810730"/>
            <a:ext cx="626380" cy="759705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53" idx="4"/>
            <a:endCxn id="256" idx="7"/>
          </p:cNvCxnSpPr>
          <p:nvPr/>
        </p:nvCxnSpPr>
        <p:spPr>
          <a:xfrm flipH="1">
            <a:off x="7097195" y="2188892"/>
            <a:ext cx="404656" cy="576150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4"/>
            <a:endCxn id="43" idx="0"/>
          </p:cNvCxnSpPr>
          <p:nvPr/>
        </p:nvCxnSpPr>
        <p:spPr>
          <a:xfrm flipH="1">
            <a:off x="4364431" y="4543326"/>
            <a:ext cx="501584" cy="608797"/>
          </a:xfrm>
          <a:prstGeom prst="line">
            <a:avLst/>
          </a:prstGeom>
          <a:ln w="38100">
            <a:solidFill>
              <a:srgbClr val="00B3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1" idx="3"/>
            <a:endCxn id="43" idx="6"/>
          </p:cNvCxnSpPr>
          <p:nvPr/>
        </p:nvCxnSpPr>
        <p:spPr>
          <a:xfrm flipH="1">
            <a:off x="4412783" y="5186315"/>
            <a:ext cx="1017668" cy="14161"/>
          </a:xfrm>
          <a:prstGeom prst="line">
            <a:avLst/>
          </a:prstGeom>
          <a:ln w="38100">
            <a:solidFill>
              <a:srgbClr val="00B3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 rot="16200000">
            <a:off x="6033287" y="1220109"/>
            <a:ext cx="339431" cy="339431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04" name="Group 303"/>
          <p:cNvGrpSpPr/>
          <p:nvPr/>
        </p:nvGrpSpPr>
        <p:grpSpPr>
          <a:xfrm>
            <a:off x="3913133" y="4749178"/>
            <a:ext cx="902597" cy="902597"/>
            <a:chOff x="3922313" y="5023672"/>
            <a:chExt cx="902597" cy="902597"/>
          </a:xfrm>
        </p:grpSpPr>
        <p:sp>
          <p:nvSpPr>
            <p:cNvPr id="44" name="Oval 43"/>
            <p:cNvSpPr/>
            <p:nvPr/>
          </p:nvSpPr>
          <p:spPr>
            <a:xfrm>
              <a:off x="3922313" y="5023672"/>
              <a:ext cx="902597" cy="902597"/>
            </a:xfrm>
            <a:prstGeom prst="ellipse">
              <a:avLst/>
            </a:prstGeom>
            <a:noFill/>
            <a:ln w="38100">
              <a:solidFill>
                <a:srgbClr val="00B3F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Oval 42"/>
            <p:cNvSpPr/>
            <p:nvPr/>
          </p:nvSpPr>
          <p:spPr>
            <a:xfrm>
              <a:off x="4325258" y="5426617"/>
              <a:ext cx="96705" cy="96705"/>
            </a:xfrm>
            <a:prstGeom prst="ellipse">
              <a:avLst/>
            </a:prstGeom>
            <a:solidFill>
              <a:srgbClr val="00B3FF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5013344" y="4700827"/>
            <a:ext cx="902597" cy="902597"/>
            <a:chOff x="5021311" y="4918284"/>
            <a:chExt cx="902597" cy="902597"/>
          </a:xfrm>
        </p:grpSpPr>
        <p:sp>
          <p:nvSpPr>
            <p:cNvPr id="52" name="Oval 51"/>
            <p:cNvSpPr/>
            <p:nvPr/>
          </p:nvSpPr>
          <p:spPr>
            <a:xfrm>
              <a:off x="5021311" y="4918284"/>
              <a:ext cx="902597" cy="902597"/>
            </a:xfrm>
            <a:prstGeom prst="ellipse">
              <a:avLst/>
            </a:prstGeom>
            <a:noFill/>
            <a:ln w="38100">
              <a:solidFill>
                <a:srgbClr val="00B3F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" name="Oval 50"/>
            <p:cNvSpPr/>
            <p:nvPr/>
          </p:nvSpPr>
          <p:spPr>
            <a:xfrm>
              <a:off x="5424256" y="5321229"/>
              <a:ext cx="96705" cy="96705"/>
            </a:xfrm>
            <a:prstGeom prst="ellipse">
              <a:avLst/>
            </a:prstGeom>
            <a:solidFill>
              <a:srgbClr val="00B3FF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3893552" y="5670373"/>
            <a:ext cx="963447" cy="963447"/>
            <a:chOff x="3893552" y="5670373"/>
            <a:chExt cx="963447" cy="963447"/>
          </a:xfrm>
        </p:grpSpPr>
        <p:sp>
          <p:nvSpPr>
            <p:cNvPr id="60" name="Oval 59"/>
            <p:cNvSpPr/>
            <p:nvPr/>
          </p:nvSpPr>
          <p:spPr>
            <a:xfrm>
              <a:off x="3893552" y="5670373"/>
              <a:ext cx="963447" cy="963447"/>
            </a:xfrm>
            <a:prstGeom prst="ellipse">
              <a:avLst/>
            </a:prstGeom>
            <a:noFill/>
            <a:ln w="38100">
              <a:solidFill>
                <a:srgbClr val="00B3F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Oval 58"/>
            <p:cNvSpPr/>
            <p:nvPr/>
          </p:nvSpPr>
          <p:spPr>
            <a:xfrm>
              <a:off x="4323662" y="6100483"/>
              <a:ext cx="103224" cy="103224"/>
            </a:xfrm>
            <a:prstGeom prst="ellipse">
              <a:avLst/>
            </a:prstGeom>
            <a:solidFill>
              <a:srgbClr val="00B3FF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4980214" y="5685967"/>
            <a:ext cx="919655" cy="919656"/>
            <a:chOff x="4965921" y="5753295"/>
            <a:chExt cx="919655" cy="919656"/>
          </a:xfrm>
        </p:grpSpPr>
        <p:sp>
          <p:nvSpPr>
            <p:cNvPr id="68" name="Oval 67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38100">
              <a:solidFill>
                <a:srgbClr val="00B3F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Oval 66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3FF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0" name="Group 79"/>
          <p:cNvGrpSpPr/>
          <p:nvPr/>
        </p:nvGrpSpPr>
        <p:grpSpPr>
          <a:xfrm rot="16200000">
            <a:off x="3126901" y="1935043"/>
            <a:ext cx="478776" cy="478776"/>
            <a:chOff x="4751150" y="1380925"/>
            <a:chExt cx="481067" cy="481067"/>
          </a:xfrm>
        </p:grpSpPr>
        <p:sp>
          <p:nvSpPr>
            <p:cNvPr id="81" name="Oval 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2" name="Oval 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8" name="Group 297"/>
          <p:cNvGrpSpPr/>
          <p:nvPr/>
        </p:nvGrpSpPr>
        <p:grpSpPr>
          <a:xfrm>
            <a:off x="3411363" y="2881982"/>
            <a:ext cx="523137" cy="523137"/>
            <a:chOff x="3325334" y="2851708"/>
            <a:chExt cx="715828" cy="715828"/>
          </a:xfrm>
        </p:grpSpPr>
        <p:sp>
          <p:nvSpPr>
            <p:cNvPr id="86" name="Oval 85"/>
            <p:cNvSpPr/>
            <p:nvPr/>
          </p:nvSpPr>
          <p:spPr>
            <a:xfrm>
              <a:off x="3325334" y="2851708"/>
              <a:ext cx="715828" cy="715828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5" name="Oval 84"/>
            <p:cNvSpPr/>
            <p:nvPr/>
          </p:nvSpPr>
          <p:spPr>
            <a:xfrm>
              <a:off x="3633964" y="3160338"/>
              <a:ext cx="76694" cy="76694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684471" y="2521755"/>
            <a:ext cx="554543" cy="554544"/>
            <a:chOff x="4549467" y="2454385"/>
            <a:chExt cx="756230" cy="756231"/>
          </a:xfrm>
        </p:grpSpPr>
        <p:sp>
          <p:nvSpPr>
            <p:cNvPr id="98" name="Oval 97"/>
            <p:cNvSpPr/>
            <p:nvPr/>
          </p:nvSpPr>
          <p:spPr>
            <a:xfrm>
              <a:off x="4549467" y="2454385"/>
              <a:ext cx="756230" cy="756231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7" name="Oval 96"/>
            <p:cNvSpPr/>
            <p:nvPr/>
          </p:nvSpPr>
          <p:spPr>
            <a:xfrm>
              <a:off x="4886613" y="2771666"/>
              <a:ext cx="81023" cy="81023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769957" y="4023267"/>
            <a:ext cx="882288" cy="882288"/>
            <a:chOff x="3864538" y="4104027"/>
            <a:chExt cx="885994" cy="885994"/>
          </a:xfrm>
        </p:grpSpPr>
        <p:sp>
          <p:nvSpPr>
            <p:cNvPr id="119" name="Oval 118"/>
            <p:cNvSpPr/>
            <p:nvPr/>
          </p:nvSpPr>
          <p:spPr>
            <a:xfrm>
              <a:off x="3864538" y="4104027"/>
              <a:ext cx="885994" cy="885994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8" name="Oval 117"/>
            <p:cNvSpPr/>
            <p:nvPr/>
          </p:nvSpPr>
          <p:spPr>
            <a:xfrm>
              <a:off x="4260071" y="4499560"/>
              <a:ext cx="94926" cy="94926"/>
            </a:xfrm>
            <a:prstGeom prst="ellipse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2" name="Group 151"/>
          <p:cNvGrpSpPr/>
          <p:nvPr/>
        </p:nvGrpSpPr>
        <p:grpSpPr>
          <a:xfrm rot="16200000">
            <a:off x="3054271" y="1341660"/>
            <a:ext cx="425709" cy="425709"/>
            <a:chOff x="4751150" y="1380925"/>
            <a:chExt cx="481067" cy="481067"/>
          </a:xfrm>
        </p:grpSpPr>
        <p:sp>
          <p:nvSpPr>
            <p:cNvPr id="153" name="Oval 1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1" name="Group 160"/>
          <p:cNvGrpSpPr/>
          <p:nvPr/>
        </p:nvGrpSpPr>
        <p:grpSpPr>
          <a:xfrm rot="16200000">
            <a:off x="2988516" y="865495"/>
            <a:ext cx="376092" cy="376092"/>
            <a:chOff x="4751150" y="1380925"/>
            <a:chExt cx="481067" cy="481067"/>
          </a:xfrm>
        </p:grpSpPr>
        <p:sp>
          <p:nvSpPr>
            <p:cNvPr id="162" name="Oval 16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5" name="Straight Connector 164"/>
          <p:cNvCxnSpPr>
            <a:stCxn id="163" idx="4"/>
            <a:endCxn id="154" idx="1"/>
          </p:cNvCxnSpPr>
          <p:nvPr/>
        </p:nvCxnSpPr>
        <p:spPr>
          <a:xfrm>
            <a:off x="3176562" y="1073688"/>
            <a:ext cx="74438" cy="464701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 rot="16200000">
            <a:off x="3689018" y="387187"/>
            <a:ext cx="368162" cy="368162"/>
            <a:chOff x="4751150" y="1380925"/>
            <a:chExt cx="481067" cy="481067"/>
          </a:xfrm>
        </p:grpSpPr>
        <p:sp>
          <p:nvSpPr>
            <p:cNvPr id="174" name="Oval 1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6" name="Group 175"/>
          <p:cNvGrpSpPr/>
          <p:nvPr/>
        </p:nvGrpSpPr>
        <p:grpSpPr>
          <a:xfrm rot="16200000">
            <a:off x="3721076" y="902841"/>
            <a:ext cx="435019" cy="435019"/>
            <a:chOff x="4751150" y="1380925"/>
            <a:chExt cx="481067" cy="481067"/>
          </a:xfrm>
        </p:grpSpPr>
        <p:sp>
          <p:nvSpPr>
            <p:cNvPr id="177" name="Oval 1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9" name="Group 178"/>
          <p:cNvGrpSpPr/>
          <p:nvPr/>
        </p:nvGrpSpPr>
        <p:grpSpPr>
          <a:xfrm rot="16200000">
            <a:off x="3804841" y="1632845"/>
            <a:ext cx="519673" cy="519673"/>
            <a:chOff x="4751150" y="1380925"/>
            <a:chExt cx="481067" cy="481067"/>
          </a:xfrm>
        </p:grpSpPr>
        <p:sp>
          <p:nvSpPr>
            <p:cNvPr id="180" name="Oval 1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99" name="Group 198"/>
          <p:cNvGrpSpPr/>
          <p:nvPr/>
        </p:nvGrpSpPr>
        <p:grpSpPr>
          <a:xfrm rot="16200000">
            <a:off x="4568440" y="131969"/>
            <a:ext cx="406466" cy="397075"/>
            <a:chOff x="4751150" y="1380925"/>
            <a:chExt cx="481067" cy="481067"/>
          </a:xfrm>
        </p:grpSpPr>
        <p:sp>
          <p:nvSpPr>
            <p:cNvPr id="200" name="Oval 19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5" name="Group 204"/>
          <p:cNvGrpSpPr/>
          <p:nvPr/>
        </p:nvGrpSpPr>
        <p:grpSpPr>
          <a:xfrm rot="16200000">
            <a:off x="4577875" y="742788"/>
            <a:ext cx="447013" cy="447013"/>
            <a:chOff x="4751150" y="1380925"/>
            <a:chExt cx="481067" cy="481067"/>
          </a:xfrm>
        </p:grpSpPr>
        <p:sp>
          <p:nvSpPr>
            <p:cNvPr id="206" name="Oval 2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8" name="Group 207"/>
          <p:cNvGrpSpPr/>
          <p:nvPr/>
        </p:nvGrpSpPr>
        <p:grpSpPr>
          <a:xfrm rot="16200000">
            <a:off x="4584618" y="1460097"/>
            <a:ext cx="535046" cy="535046"/>
            <a:chOff x="4751150" y="1380925"/>
            <a:chExt cx="481067" cy="481067"/>
          </a:xfrm>
        </p:grpSpPr>
        <p:sp>
          <p:nvSpPr>
            <p:cNvPr id="209" name="Oval 2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28" name="Group 227"/>
          <p:cNvGrpSpPr/>
          <p:nvPr/>
        </p:nvGrpSpPr>
        <p:grpSpPr>
          <a:xfrm rot="16200000">
            <a:off x="5597295" y="187458"/>
            <a:ext cx="406466" cy="397075"/>
            <a:chOff x="4751150" y="1380925"/>
            <a:chExt cx="481067" cy="481067"/>
          </a:xfrm>
        </p:grpSpPr>
        <p:sp>
          <p:nvSpPr>
            <p:cNvPr id="229" name="Oval 22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Oval 22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1" name="Group 230"/>
          <p:cNvGrpSpPr/>
          <p:nvPr/>
        </p:nvGrpSpPr>
        <p:grpSpPr>
          <a:xfrm rot="16200000">
            <a:off x="5545390" y="781317"/>
            <a:ext cx="493601" cy="482196"/>
            <a:chOff x="4751150" y="1380925"/>
            <a:chExt cx="481067" cy="481067"/>
          </a:xfrm>
        </p:grpSpPr>
        <p:sp>
          <p:nvSpPr>
            <p:cNvPr id="232" name="Oval 23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3" name="Oval 23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7" name="Group 236"/>
          <p:cNvGrpSpPr/>
          <p:nvPr/>
        </p:nvGrpSpPr>
        <p:grpSpPr>
          <a:xfrm rot="16200000">
            <a:off x="5491808" y="1462496"/>
            <a:ext cx="545414" cy="545414"/>
            <a:chOff x="4751150" y="1380925"/>
            <a:chExt cx="481067" cy="481067"/>
          </a:xfrm>
        </p:grpSpPr>
        <p:sp>
          <p:nvSpPr>
            <p:cNvPr id="238" name="Oval 23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9" name="Oval 23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7" name="Straight Connector 246"/>
          <p:cNvCxnSpPr>
            <a:stCxn id="230" idx="4"/>
            <a:endCxn id="233" idx="0"/>
          </p:cNvCxnSpPr>
          <p:nvPr/>
        </p:nvCxnSpPr>
        <p:spPr>
          <a:xfrm flipH="1">
            <a:off x="5792191" y="407769"/>
            <a:ext cx="8337" cy="588203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 rot="16200000">
            <a:off x="7298618" y="1968581"/>
            <a:ext cx="406466" cy="397075"/>
            <a:chOff x="4751150" y="1380925"/>
            <a:chExt cx="481067" cy="481067"/>
          </a:xfrm>
        </p:grpSpPr>
        <p:sp>
          <p:nvSpPr>
            <p:cNvPr id="252" name="Oval 2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4" name="Group 253"/>
          <p:cNvGrpSpPr/>
          <p:nvPr/>
        </p:nvGrpSpPr>
        <p:grpSpPr>
          <a:xfrm rot="16200000">
            <a:off x="6773354" y="2493326"/>
            <a:ext cx="603053" cy="589121"/>
            <a:chOff x="4751150" y="1380925"/>
            <a:chExt cx="481067" cy="481067"/>
          </a:xfrm>
        </p:grpSpPr>
        <p:sp>
          <p:nvSpPr>
            <p:cNvPr id="255" name="Oval 2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7" name="Group 256"/>
          <p:cNvGrpSpPr/>
          <p:nvPr/>
        </p:nvGrpSpPr>
        <p:grpSpPr>
          <a:xfrm rot="16200000">
            <a:off x="5977491" y="3193964"/>
            <a:ext cx="835550" cy="816246"/>
            <a:chOff x="4751150" y="1380925"/>
            <a:chExt cx="481067" cy="481067"/>
          </a:xfrm>
        </p:grpSpPr>
        <p:sp>
          <p:nvSpPr>
            <p:cNvPr id="258" name="Oval 25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68" name="Straight Connector 367"/>
          <p:cNvCxnSpPr>
            <a:endCxn id="6" idx="6"/>
          </p:cNvCxnSpPr>
          <p:nvPr/>
        </p:nvCxnSpPr>
        <p:spPr>
          <a:xfrm flipH="1">
            <a:off x="4910376" y="4402675"/>
            <a:ext cx="523496" cy="96290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1" name="Group 330"/>
          <p:cNvGrpSpPr/>
          <p:nvPr/>
        </p:nvGrpSpPr>
        <p:grpSpPr>
          <a:xfrm>
            <a:off x="4012298" y="2631931"/>
            <a:ext cx="526006" cy="526005"/>
            <a:chOff x="3834717" y="2479089"/>
            <a:chExt cx="745900" cy="745899"/>
          </a:xfrm>
        </p:grpSpPr>
        <p:sp>
          <p:nvSpPr>
            <p:cNvPr id="332" name="Oval 331"/>
            <p:cNvSpPr/>
            <p:nvPr/>
          </p:nvSpPr>
          <p:spPr>
            <a:xfrm>
              <a:off x="3834717" y="2479089"/>
              <a:ext cx="745900" cy="745899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33" name="Oval 332"/>
            <p:cNvSpPr/>
            <p:nvPr/>
          </p:nvSpPr>
          <p:spPr>
            <a:xfrm>
              <a:off x="4167708" y="2812080"/>
              <a:ext cx="79916" cy="79916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46" name="Group 245"/>
          <p:cNvGrpSpPr/>
          <p:nvPr/>
        </p:nvGrpSpPr>
        <p:grpSpPr>
          <a:xfrm>
            <a:off x="4925844" y="3865320"/>
            <a:ext cx="1055290" cy="1055291"/>
            <a:chOff x="4918249" y="3801594"/>
            <a:chExt cx="1186966" cy="1186967"/>
          </a:xfrm>
        </p:grpSpPr>
        <p:sp>
          <p:nvSpPr>
            <p:cNvPr id="274" name="Oval 273"/>
            <p:cNvSpPr/>
            <p:nvPr/>
          </p:nvSpPr>
          <p:spPr>
            <a:xfrm>
              <a:off x="4918249" y="3801594"/>
              <a:ext cx="1186966" cy="11869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78" name="Oval 277"/>
            <p:cNvSpPr/>
            <p:nvPr/>
          </p:nvSpPr>
          <p:spPr>
            <a:xfrm>
              <a:off x="5481023" y="4364368"/>
              <a:ext cx="94294" cy="94294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1" name="Group 280"/>
          <p:cNvGrpSpPr/>
          <p:nvPr/>
        </p:nvGrpSpPr>
        <p:grpSpPr>
          <a:xfrm rot="16200000">
            <a:off x="3459843" y="2683509"/>
            <a:ext cx="182205" cy="182205"/>
            <a:chOff x="4751150" y="1380925"/>
            <a:chExt cx="481067" cy="481067"/>
          </a:xfrm>
        </p:grpSpPr>
        <p:sp>
          <p:nvSpPr>
            <p:cNvPr id="282" name="Oval 28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3" name="Oval 28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79" name="Group 278"/>
          <p:cNvGrpSpPr/>
          <p:nvPr/>
        </p:nvGrpSpPr>
        <p:grpSpPr>
          <a:xfrm rot="16200000">
            <a:off x="4074299" y="2334864"/>
            <a:ext cx="182205" cy="182205"/>
            <a:chOff x="4751150" y="1380925"/>
            <a:chExt cx="481067" cy="481067"/>
          </a:xfrm>
        </p:grpSpPr>
        <p:sp>
          <p:nvSpPr>
            <p:cNvPr id="280" name="Oval 2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0" name="Oval 2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1" name="Group 290"/>
          <p:cNvGrpSpPr/>
          <p:nvPr/>
        </p:nvGrpSpPr>
        <p:grpSpPr>
          <a:xfrm rot="16200000">
            <a:off x="4814958" y="2204527"/>
            <a:ext cx="182205" cy="182205"/>
            <a:chOff x="4751150" y="1380925"/>
            <a:chExt cx="481067" cy="481067"/>
          </a:xfrm>
        </p:grpSpPr>
        <p:sp>
          <p:nvSpPr>
            <p:cNvPr id="292" name="Oval 29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3" name="Oval 29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4" name="Group 293"/>
          <p:cNvGrpSpPr/>
          <p:nvPr/>
        </p:nvGrpSpPr>
        <p:grpSpPr>
          <a:xfrm rot="16200000">
            <a:off x="5649176" y="2218091"/>
            <a:ext cx="182205" cy="182205"/>
            <a:chOff x="4751150" y="1380925"/>
            <a:chExt cx="481067" cy="481067"/>
          </a:xfrm>
        </p:grpSpPr>
        <p:sp>
          <p:nvSpPr>
            <p:cNvPr id="295" name="Oval 29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6" name="Oval 29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07" name="Straight Connector 306"/>
          <p:cNvCxnSpPr>
            <a:stCxn id="290" idx="3"/>
            <a:endCxn id="283" idx="6"/>
          </p:cNvCxnSpPr>
          <p:nvPr/>
        </p:nvCxnSpPr>
        <p:spPr>
          <a:xfrm flipH="1">
            <a:off x="3560706" y="2432868"/>
            <a:ext cx="597793" cy="341743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>
            <a:stCxn id="293" idx="1"/>
            <a:endCxn id="290" idx="7"/>
          </p:cNvCxnSpPr>
          <p:nvPr/>
        </p:nvCxnSpPr>
        <p:spPr>
          <a:xfrm flipH="1">
            <a:off x="4172303" y="2288727"/>
            <a:ext cx="726855" cy="130337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/>
          <p:cNvCxnSpPr>
            <a:stCxn id="296" idx="1"/>
            <a:endCxn id="293" idx="7"/>
          </p:cNvCxnSpPr>
          <p:nvPr/>
        </p:nvCxnSpPr>
        <p:spPr>
          <a:xfrm flipH="1" flipV="1">
            <a:off x="4912962" y="2288727"/>
            <a:ext cx="820414" cy="13564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9" name="Group 348"/>
          <p:cNvGrpSpPr/>
          <p:nvPr/>
        </p:nvGrpSpPr>
        <p:grpSpPr>
          <a:xfrm rot="16200000">
            <a:off x="5653176" y="3275285"/>
            <a:ext cx="322675" cy="322675"/>
            <a:chOff x="4751150" y="1380925"/>
            <a:chExt cx="481067" cy="481067"/>
          </a:xfrm>
        </p:grpSpPr>
        <p:sp>
          <p:nvSpPr>
            <p:cNvPr id="350" name="Oval 34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lt1"/>
                </a:solidFill>
              </a:endParaRPr>
            </a:p>
          </p:txBody>
        </p:sp>
        <p:sp>
          <p:nvSpPr>
            <p:cNvPr id="351" name="Oval 35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lt1"/>
                </a:solidFill>
              </a:endParaRPr>
            </a:p>
          </p:txBody>
        </p:sp>
      </p:grpSp>
      <p:grpSp>
        <p:nvGrpSpPr>
          <p:cNvPr id="352" name="Group 351"/>
          <p:cNvGrpSpPr/>
          <p:nvPr/>
        </p:nvGrpSpPr>
        <p:grpSpPr>
          <a:xfrm rot="16200000">
            <a:off x="6266312" y="3161537"/>
            <a:ext cx="544374" cy="544374"/>
            <a:chOff x="4751150" y="1380925"/>
            <a:chExt cx="481067" cy="481067"/>
          </a:xfrm>
        </p:grpSpPr>
        <p:sp>
          <p:nvSpPr>
            <p:cNvPr id="353" name="Oval 3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4" name="Oval 3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28CA2"/>
            </a:solidFill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55" name="Straight Connector 354"/>
          <p:cNvCxnSpPr>
            <a:stCxn id="351" idx="5"/>
            <a:endCxn id="354" idx="1"/>
          </p:cNvCxnSpPr>
          <p:nvPr/>
        </p:nvCxnSpPr>
        <p:spPr>
          <a:xfrm flipV="1">
            <a:off x="5826736" y="3413102"/>
            <a:ext cx="691141" cy="35743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TextBox 362"/>
          <p:cNvSpPr txBox="1"/>
          <p:nvPr/>
        </p:nvSpPr>
        <p:spPr>
          <a:xfrm>
            <a:off x="2948282" y="901907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</a:t>
            </a:r>
            <a:endParaRPr lang="fr-CH" dirty="0"/>
          </a:p>
        </p:txBody>
      </p:sp>
      <p:sp>
        <p:nvSpPr>
          <p:cNvPr id="364" name="TextBox 363"/>
          <p:cNvSpPr txBox="1"/>
          <p:nvPr/>
        </p:nvSpPr>
        <p:spPr>
          <a:xfrm>
            <a:off x="3035221" y="1408598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2</a:t>
            </a:r>
            <a:endParaRPr lang="fr-CH" dirty="0"/>
          </a:p>
        </p:txBody>
      </p:sp>
      <p:sp>
        <p:nvSpPr>
          <p:cNvPr id="365" name="TextBox 364"/>
          <p:cNvSpPr txBox="1"/>
          <p:nvPr/>
        </p:nvSpPr>
        <p:spPr>
          <a:xfrm>
            <a:off x="3120628" y="2053651"/>
            <a:ext cx="224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AB38AE"/>
                </a:solidFill>
              </a:rPr>
              <a:t>3</a:t>
            </a:r>
            <a:endParaRPr lang="fr-CH" sz="1000" b="1" dirty="0">
              <a:solidFill>
                <a:srgbClr val="AB38AE"/>
              </a:solidFill>
            </a:endParaRPr>
          </a:p>
        </p:txBody>
      </p:sp>
      <p:sp>
        <p:nvSpPr>
          <p:cNvPr id="366" name="TextBox 365"/>
          <p:cNvSpPr txBox="1"/>
          <p:nvPr/>
        </p:nvSpPr>
        <p:spPr>
          <a:xfrm>
            <a:off x="3405952" y="3014523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4</a:t>
            </a:r>
            <a:endParaRPr lang="fr-CH" dirty="0"/>
          </a:p>
        </p:txBody>
      </p:sp>
      <p:sp>
        <p:nvSpPr>
          <p:cNvPr id="367" name="TextBox 366"/>
          <p:cNvSpPr txBox="1"/>
          <p:nvPr/>
        </p:nvSpPr>
        <p:spPr>
          <a:xfrm>
            <a:off x="3647213" y="466119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5</a:t>
            </a:r>
            <a:endParaRPr lang="fr-CH" dirty="0"/>
          </a:p>
        </p:txBody>
      </p:sp>
      <p:sp>
        <p:nvSpPr>
          <p:cNvPr id="369" name="TextBox 368"/>
          <p:cNvSpPr txBox="1"/>
          <p:nvPr/>
        </p:nvSpPr>
        <p:spPr>
          <a:xfrm>
            <a:off x="3677227" y="1006118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6</a:t>
            </a:r>
            <a:endParaRPr lang="fr-CH" dirty="0"/>
          </a:p>
        </p:txBody>
      </p:sp>
      <p:sp>
        <p:nvSpPr>
          <p:cNvPr id="370" name="TextBox 369"/>
          <p:cNvSpPr txBox="1"/>
          <p:nvPr/>
        </p:nvSpPr>
        <p:spPr>
          <a:xfrm>
            <a:off x="3798896" y="1774158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7</a:t>
            </a:r>
            <a:endParaRPr lang="fr-CH" dirty="0"/>
          </a:p>
        </p:txBody>
      </p:sp>
      <p:sp>
        <p:nvSpPr>
          <p:cNvPr id="372" name="TextBox 371"/>
          <p:cNvSpPr txBox="1"/>
          <p:nvPr/>
        </p:nvSpPr>
        <p:spPr>
          <a:xfrm>
            <a:off x="4531716" y="185410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9</a:t>
            </a:r>
            <a:endParaRPr lang="fr-CH" dirty="0"/>
          </a:p>
        </p:txBody>
      </p:sp>
      <p:sp>
        <p:nvSpPr>
          <p:cNvPr id="374" name="TextBox 373"/>
          <p:cNvSpPr txBox="1"/>
          <p:nvPr/>
        </p:nvSpPr>
        <p:spPr>
          <a:xfrm>
            <a:off x="4493930" y="834494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10</a:t>
            </a:r>
            <a:endParaRPr lang="fr-CH" dirty="0"/>
          </a:p>
        </p:txBody>
      </p:sp>
      <p:sp>
        <p:nvSpPr>
          <p:cNvPr id="375" name="TextBox 374"/>
          <p:cNvSpPr txBox="1"/>
          <p:nvPr/>
        </p:nvSpPr>
        <p:spPr>
          <a:xfrm>
            <a:off x="4562456" y="1570819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11</a:t>
            </a:r>
            <a:endParaRPr lang="fr-CH" dirty="0"/>
          </a:p>
        </p:txBody>
      </p:sp>
      <p:sp>
        <p:nvSpPr>
          <p:cNvPr id="376" name="TextBox 375"/>
          <p:cNvSpPr txBox="1"/>
          <p:nvPr/>
        </p:nvSpPr>
        <p:spPr>
          <a:xfrm>
            <a:off x="5582222" y="187138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13</a:t>
            </a:r>
            <a:endParaRPr lang="fr-CH" dirty="0"/>
          </a:p>
        </p:txBody>
      </p:sp>
      <p:sp>
        <p:nvSpPr>
          <p:cNvPr id="377" name="TextBox 376"/>
          <p:cNvSpPr txBox="1"/>
          <p:nvPr/>
        </p:nvSpPr>
        <p:spPr>
          <a:xfrm>
            <a:off x="5525610" y="840230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14</a:t>
            </a:r>
            <a:endParaRPr lang="fr-CH" dirty="0"/>
          </a:p>
        </p:txBody>
      </p:sp>
      <p:sp>
        <p:nvSpPr>
          <p:cNvPr id="382" name="TextBox 381"/>
          <p:cNvSpPr txBox="1"/>
          <p:nvPr/>
        </p:nvSpPr>
        <p:spPr>
          <a:xfrm>
            <a:off x="5501960" y="1538389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15</a:t>
            </a:r>
            <a:endParaRPr lang="fr-CH" dirty="0"/>
          </a:p>
        </p:txBody>
      </p:sp>
      <p:sp>
        <p:nvSpPr>
          <p:cNvPr id="383" name="TextBox 382"/>
          <p:cNvSpPr txBox="1"/>
          <p:nvPr/>
        </p:nvSpPr>
        <p:spPr>
          <a:xfrm>
            <a:off x="4667271" y="2576661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12</a:t>
            </a:r>
            <a:endParaRPr lang="fr-CH" dirty="0"/>
          </a:p>
        </p:txBody>
      </p:sp>
      <p:sp>
        <p:nvSpPr>
          <p:cNvPr id="385" name="TextBox 384"/>
          <p:cNvSpPr txBox="1"/>
          <p:nvPr/>
        </p:nvSpPr>
        <p:spPr>
          <a:xfrm>
            <a:off x="5484416" y="2494051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16</a:t>
            </a:r>
            <a:endParaRPr lang="fr-CH" dirty="0"/>
          </a:p>
        </p:txBody>
      </p:sp>
      <p:sp>
        <p:nvSpPr>
          <p:cNvPr id="386" name="TextBox 385"/>
          <p:cNvSpPr txBox="1"/>
          <p:nvPr/>
        </p:nvSpPr>
        <p:spPr>
          <a:xfrm>
            <a:off x="7299523" y="1953793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17</a:t>
            </a:r>
            <a:endParaRPr lang="fr-CH" dirty="0"/>
          </a:p>
        </p:txBody>
      </p:sp>
      <p:sp>
        <p:nvSpPr>
          <p:cNvPr id="392" name="TextBox 391"/>
          <p:cNvSpPr txBox="1"/>
          <p:nvPr/>
        </p:nvSpPr>
        <p:spPr>
          <a:xfrm>
            <a:off x="6861784" y="2560029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18</a:t>
            </a:r>
            <a:endParaRPr lang="fr-CH" dirty="0"/>
          </a:p>
        </p:txBody>
      </p:sp>
      <p:sp>
        <p:nvSpPr>
          <p:cNvPr id="393" name="TextBox 392"/>
          <p:cNvSpPr txBox="1"/>
          <p:nvPr/>
        </p:nvSpPr>
        <p:spPr>
          <a:xfrm>
            <a:off x="6223711" y="3330313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19</a:t>
            </a:r>
            <a:endParaRPr lang="fr-CH" dirty="0"/>
          </a:p>
        </p:txBody>
      </p:sp>
      <p:sp>
        <p:nvSpPr>
          <p:cNvPr id="401" name="TextBox 400"/>
          <p:cNvSpPr txBox="1"/>
          <p:nvPr/>
        </p:nvSpPr>
        <p:spPr>
          <a:xfrm>
            <a:off x="5538482" y="4294035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20</a:t>
            </a:r>
            <a:endParaRPr lang="fr-CH" dirty="0"/>
          </a:p>
        </p:txBody>
      </p:sp>
      <p:sp>
        <p:nvSpPr>
          <p:cNvPr id="402" name="TextBox 401"/>
          <p:cNvSpPr txBox="1"/>
          <p:nvPr/>
        </p:nvSpPr>
        <p:spPr>
          <a:xfrm>
            <a:off x="3879838" y="437585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7937AB"/>
                </a:solidFill>
              </a:rPr>
              <a:t>28</a:t>
            </a:r>
            <a:endParaRPr lang="fr-CH" sz="1000" b="1" dirty="0">
              <a:solidFill>
                <a:srgbClr val="7937AB"/>
              </a:solidFill>
            </a:endParaRPr>
          </a:p>
        </p:txBody>
      </p:sp>
      <p:sp>
        <p:nvSpPr>
          <p:cNvPr id="408" name="TextBox 407"/>
          <p:cNvSpPr txBox="1"/>
          <p:nvPr/>
        </p:nvSpPr>
        <p:spPr>
          <a:xfrm>
            <a:off x="4573135" y="444148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7937AB"/>
                </a:solidFill>
              </a:rPr>
              <a:t>26</a:t>
            </a:r>
            <a:endParaRPr lang="fr-CH" sz="1000" b="1" dirty="0">
              <a:solidFill>
                <a:srgbClr val="7937AB"/>
              </a:solidFill>
            </a:endParaRPr>
          </a:p>
        </p:txBody>
      </p:sp>
      <p:sp>
        <p:nvSpPr>
          <p:cNvPr id="418" name="TextBox 417"/>
          <p:cNvSpPr txBox="1"/>
          <p:nvPr/>
        </p:nvSpPr>
        <p:spPr>
          <a:xfrm>
            <a:off x="4072007" y="4990666"/>
            <a:ext cx="316112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B3FF"/>
                </a:solidFill>
              </a:rPr>
              <a:t>29</a:t>
            </a:r>
            <a:endParaRPr lang="fr-CH" sz="1000" b="1" dirty="0">
              <a:solidFill>
                <a:srgbClr val="00B3FF"/>
              </a:solidFill>
            </a:endParaRPr>
          </a:p>
        </p:txBody>
      </p:sp>
      <p:sp>
        <p:nvSpPr>
          <p:cNvPr id="423" name="TextBox 422"/>
          <p:cNvSpPr txBox="1"/>
          <p:nvPr/>
        </p:nvSpPr>
        <p:spPr>
          <a:xfrm>
            <a:off x="5152727" y="4971277"/>
            <a:ext cx="316112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B3FF"/>
                </a:solidFill>
              </a:rPr>
              <a:t>30</a:t>
            </a:r>
            <a:endParaRPr lang="fr-CH" sz="1000" b="1" dirty="0">
              <a:solidFill>
                <a:srgbClr val="00B3FF"/>
              </a:solidFill>
            </a:endParaRPr>
          </a:p>
        </p:txBody>
      </p:sp>
      <p:sp>
        <p:nvSpPr>
          <p:cNvPr id="428" name="TextBox 427"/>
          <p:cNvSpPr txBox="1"/>
          <p:nvPr/>
        </p:nvSpPr>
        <p:spPr>
          <a:xfrm>
            <a:off x="4048318" y="5916941"/>
            <a:ext cx="316112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B3FF"/>
                </a:solidFill>
              </a:rPr>
              <a:t>31</a:t>
            </a:r>
            <a:endParaRPr lang="fr-CH" sz="1000" b="1" dirty="0">
              <a:solidFill>
                <a:srgbClr val="00B3FF"/>
              </a:solidFill>
            </a:endParaRPr>
          </a:p>
        </p:txBody>
      </p:sp>
      <p:sp>
        <p:nvSpPr>
          <p:cNvPr id="429" name="TextBox 428"/>
          <p:cNvSpPr txBox="1"/>
          <p:nvPr/>
        </p:nvSpPr>
        <p:spPr>
          <a:xfrm>
            <a:off x="5099295" y="5890874"/>
            <a:ext cx="316112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B3FF"/>
                </a:solidFill>
              </a:rPr>
              <a:t>32</a:t>
            </a:r>
            <a:endParaRPr lang="fr-CH" sz="1000" b="1" dirty="0">
              <a:solidFill>
                <a:srgbClr val="00B3FF"/>
              </a:solidFill>
            </a:endParaRPr>
          </a:p>
        </p:txBody>
      </p:sp>
      <p:grpSp>
        <p:nvGrpSpPr>
          <p:cNvPr id="182" name="Group 181"/>
          <p:cNvGrpSpPr/>
          <p:nvPr/>
        </p:nvGrpSpPr>
        <p:grpSpPr>
          <a:xfrm>
            <a:off x="5411888" y="2475293"/>
            <a:ext cx="569245" cy="569245"/>
            <a:chOff x="5356599" y="2462211"/>
            <a:chExt cx="718749" cy="718749"/>
          </a:xfrm>
        </p:grpSpPr>
        <p:sp>
          <p:nvSpPr>
            <p:cNvPr id="183" name="Oval 182"/>
            <p:cNvSpPr/>
            <p:nvPr/>
          </p:nvSpPr>
          <p:spPr>
            <a:xfrm>
              <a:off x="5356599" y="2462211"/>
              <a:ext cx="718749" cy="718749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4" name="Oval 183"/>
            <p:cNvSpPr/>
            <p:nvPr/>
          </p:nvSpPr>
          <p:spPr>
            <a:xfrm>
              <a:off x="5685880" y="2783800"/>
              <a:ext cx="77008" cy="77008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6" name="Group 185"/>
          <p:cNvGrpSpPr/>
          <p:nvPr/>
        </p:nvGrpSpPr>
        <p:grpSpPr>
          <a:xfrm rot="16200000">
            <a:off x="3336125" y="2812651"/>
            <a:ext cx="669410" cy="669410"/>
            <a:chOff x="4751150" y="1380925"/>
            <a:chExt cx="481067" cy="481067"/>
          </a:xfrm>
        </p:grpSpPr>
        <p:sp>
          <p:nvSpPr>
            <p:cNvPr id="187" name="Oval 18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8" name="Oval 18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98" name="Group 197"/>
          <p:cNvGrpSpPr/>
          <p:nvPr/>
        </p:nvGrpSpPr>
        <p:grpSpPr>
          <a:xfrm rot="16200000">
            <a:off x="3922143" y="2531633"/>
            <a:ext cx="724578" cy="724578"/>
            <a:chOff x="4751150" y="1380925"/>
            <a:chExt cx="481067" cy="481067"/>
          </a:xfrm>
        </p:grpSpPr>
        <p:sp>
          <p:nvSpPr>
            <p:cNvPr id="202" name="Oval 20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3" name="Oval 20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4" name="Group 203"/>
          <p:cNvGrpSpPr/>
          <p:nvPr/>
        </p:nvGrpSpPr>
        <p:grpSpPr>
          <a:xfrm rot="16200000">
            <a:off x="4595579" y="2425967"/>
            <a:ext cx="737848" cy="737848"/>
            <a:chOff x="4751150" y="1380925"/>
            <a:chExt cx="481067" cy="481067"/>
          </a:xfrm>
        </p:grpSpPr>
        <p:sp>
          <p:nvSpPr>
            <p:cNvPr id="211" name="Oval 21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2" name="Oval 21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3" name="Group 212"/>
          <p:cNvGrpSpPr/>
          <p:nvPr/>
        </p:nvGrpSpPr>
        <p:grpSpPr>
          <a:xfrm rot="16200000">
            <a:off x="5327163" y="2400248"/>
            <a:ext cx="737848" cy="737848"/>
            <a:chOff x="4751150" y="1380925"/>
            <a:chExt cx="481067" cy="481067"/>
          </a:xfrm>
        </p:grpSpPr>
        <p:sp>
          <p:nvSpPr>
            <p:cNvPr id="214" name="Oval 21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5" name="Oval 21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20" name="Group 219"/>
          <p:cNvGrpSpPr/>
          <p:nvPr/>
        </p:nvGrpSpPr>
        <p:grpSpPr>
          <a:xfrm rot="16200000">
            <a:off x="4553369" y="3684911"/>
            <a:ext cx="406466" cy="397075"/>
            <a:chOff x="4751150" y="1380925"/>
            <a:chExt cx="481067" cy="481067"/>
          </a:xfrm>
        </p:grpSpPr>
        <p:sp>
          <p:nvSpPr>
            <p:cNvPr id="221" name="Oval 22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ln w="38100">
              <a:solidFill>
                <a:srgbClr val="EECDE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22" name="Oval 22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ln w="38100">
              <a:solidFill>
                <a:srgbClr val="EECDE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26" name="Straight Connector 225"/>
          <p:cNvCxnSpPr>
            <a:stCxn id="188" idx="0"/>
            <a:endCxn id="290" idx="4"/>
          </p:cNvCxnSpPr>
          <p:nvPr/>
        </p:nvCxnSpPr>
        <p:spPr>
          <a:xfrm flipV="1">
            <a:off x="3670830" y="2435727"/>
            <a:ext cx="494571" cy="675768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>
            <a:stCxn id="203" idx="7"/>
            <a:endCxn id="293" idx="2"/>
          </p:cNvCxnSpPr>
          <p:nvPr/>
        </p:nvCxnSpPr>
        <p:spPr>
          <a:xfrm flipV="1">
            <a:off x="4311878" y="2295629"/>
            <a:ext cx="584421" cy="570845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15" idx="1"/>
            <a:endCxn id="293" idx="6"/>
          </p:cNvCxnSpPr>
          <p:nvPr/>
        </p:nvCxnSpPr>
        <p:spPr>
          <a:xfrm flipH="1" flipV="1">
            <a:off x="4915821" y="2295629"/>
            <a:ext cx="752315" cy="445592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>
            <a:stCxn id="6" idx="1"/>
          </p:cNvCxnSpPr>
          <p:nvPr/>
        </p:nvCxnSpPr>
        <p:spPr>
          <a:xfrm flipH="1" flipV="1">
            <a:off x="4279380" y="2872589"/>
            <a:ext cx="555267" cy="1595008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2" name="Straight Connector 261"/>
          <p:cNvCxnSpPr>
            <a:stCxn id="6" idx="0"/>
            <a:endCxn id="212" idx="4"/>
          </p:cNvCxnSpPr>
          <p:nvPr/>
        </p:nvCxnSpPr>
        <p:spPr>
          <a:xfrm flipV="1">
            <a:off x="4866015" y="2834417"/>
            <a:ext cx="98487" cy="1620187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3" name="Straight Connector 262"/>
          <p:cNvCxnSpPr>
            <a:stCxn id="351" idx="1"/>
            <a:endCxn id="215" idx="4"/>
          </p:cNvCxnSpPr>
          <p:nvPr/>
        </p:nvCxnSpPr>
        <p:spPr>
          <a:xfrm flipH="1" flipV="1">
            <a:off x="5696086" y="2808698"/>
            <a:ext cx="106204" cy="615701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8" name="Straight Connector 267"/>
          <p:cNvCxnSpPr>
            <a:stCxn id="212" idx="6"/>
            <a:endCxn id="215" idx="2"/>
          </p:cNvCxnSpPr>
          <p:nvPr/>
        </p:nvCxnSpPr>
        <p:spPr>
          <a:xfrm flipV="1">
            <a:off x="5004029" y="2769171"/>
            <a:ext cx="652530" cy="25719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1" name="Straight Connector 270"/>
          <p:cNvCxnSpPr>
            <a:stCxn id="212" idx="2"/>
            <a:endCxn id="203" idx="6"/>
          </p:cNvCxnSpPr>
          <p:nvPr/>
        </p:nvCxnSpPr>
        <p:spPr>
          <a:xfrm flipH="1">
            <a:off x="4323247" y="2794890"/>
            <a:ext cx="601728" cy="99031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5" name="Straight Connector 274"/>
          <p:cNvCxnSpPr>
            <a:stCxn id="203" idx="3"/>
            <a:endCxn id="188" idx="6"/>
          </p:cNvCxnSpPr>
          <p:nvPr/>
        </p:nvCxnSpPr>
        <p:spPr>
          <a:xfrm flipH="1">
            <a:off x="3706690" y="2921368"/>
            <a:ext cx="550294" cy="225988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9" name="Straight Connector 288"/>
          <p:cNvCxnSpPr>
            <a:stCxn id="118" idx="0"/>
            <a:endCxn id="203" idx="4"/>
          </p:cNvCxnSpPr>
          <p:nvPr/>
        </p:nvCxnSpPr>
        <p:spPr>
          <a:xfrm flipV="1">
            <a:off x="4211101" y="2932737"/>
            <a:ext cx="73330" cy="1484409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5" name="TextBox 304"/>
          <p:cNvSpPr txBox="1"/>
          <p:nvPr/>
        </p:nvSpPr>
        <p:spPr>
          <a:xfrm>
            <a:off x="3420312" y="3159526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937AB"/>
                </a:solidFill>
              </a:rPr>
              <a:t>21</a:t>
            </a:r>
            <a:endParaRPr lang="fr-CH" dirty="0">
              <a:solidFill>
                <a:srgbClr val="7937AB"/>
              </a:solidFill>
            </a:endParaRPr>
          </a:p>
        </p:txBody>
      </p:sp>
      <p:sp>
        <p:nvSpPr>
          <p:cNvPr id="306" name="TextBox 305"/>
          <p:cNvSpPr txBox="1"/>
          <p:nvPr/>
        </p:nvSpPr>
        <p:spPr>
          <a:xfrm>
            <a:off x="4029228" y="2918752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937AB"/>
                </a:solidFill>
              </a:rPr>
              <a:t>22</a:t>
            </a:r>
            <a:endParaRPr lang="fr-CH" dirty="0">
              <a:solidFill>
                <a:srgbClr val="7937AB"/>
              </a:solidFill>
            </a:endParaRPr>
          </a:p>
        </p:txBody>
      </p:sp>
      <p:sp>
        <p:nvSpPr>
          <p:cNvPr id="308" name="TextBox 307"/>
          <p:cNvSpPr txBox="1"/>
          <p:nvPr/>
        </p:nvSpPr>
        <p:spPr>
          <a:xfrm>
            <a:off x="4704118" y="2800839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937AB"/>
                </a:solidFill>
              </a:rPr>
              <a:t>23</a:t>
            </a:r>
            <a:endParaRPr lang="fr-CH" dirty="0">
              <a:solidFill>
                <a:srgbClr val="7937AB"/>
              </a:solidFill>
            </a:endParaRPr>
          </a:p>
        </p:txBody>
      </p:sp>
      <p:sp>
        <p:nvSpPr>
          <p:cNvPr id="318" name="TextBox 317"/>
          <p:cNvSpPr txBox="1"/>
          <p:nvPr/>
        </p:nvSpPr>
        <p:spPr>
          <a:xfrm>
            <a:off x="5417264" y="2749028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937AB"/>
                </a:solidFill>
              </a:rPr>
              <a:t>24</a:t>
            </a:r>
            <a:endParaRPr lang="fr-CH" dirty="0">
              <a:solidFill>
                <a:srgbClr val="7937AB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3168623" y="2697081"/>
            <a:ext cx="361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28CA2"/>
                </a:solidFill>
              </a:rPr>
              <a:t>33</a:t>
            </a:r>
            <a:endParaRPr lang="fr-CH" dirty="0">
              <a:solidFill>
                <a:srgbClr val="728CA2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3771852" y="2331351"/>
            <a:ext cx="361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28CA2"/>
                </a:solidFill>
              </a:rPr>
              <a:t>34</a:t>
            </a:r>
            <a:endParaRPr lang="fr-CH" dirty="0">
              <a:solidFill>
                <a:srgbClr val="728CA2"/>
              </a:solidFill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4577929" y="2114155"/>
            <a:ext cx="361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28CA2"/>
                </a:solidFill>
              </a:rPr>
              <a:t>35</a:t>
            </a:r>
            <a:endParaRPr lang="fr-CH" dirty="0">
              <a:solidFill>
                <a:srgbClr val="728CA2"/>
              </a:solidFill>
            </a:endParaRPr>
          </a:p>
        </p:txBody>
      </p:sp>
      <p:sp>
        <p:nvSpPr>
          <p:cNvPr id="328" name="TextBox 327"/>
          <p:cNvSpPr txBox="1"/>
          <p:nvPr/>
        </p:nvSpPr>
        <p:spPr>
          <a:xfrm>
            <a:off x="5424288" y="2093739"/>
            <a:ext cx="361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28CA2"/>
                </a:solidFill>
              </a:rPr>
              <a:t>36</a:t>
            </a:r>
            <a:endParaRPr lang="fr-CH" dirty="0">
              <a:solidFill>
                <a:srgbClr val="728CA2"/>
              </a:solidFill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6506437" y="3317109"/>
            <a:ext cx="361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28CA2"/>
                </a:solidFill>
              </a:rPr>
              <a:t>37</a:t>
            </a:r>
            <a:endParaRPr lang="fr-CH" dirty="0">
              <a:solidFill>
                <a:srgbClr val="728CA2"/>
              </a:solidFill>
            </a:endParaRPr>
          </a:p>
        </p:txBody>
      </p:sp>
      <p:sp>
        <p:nvSpPr>
          <p:cNvPr id="334" name="TextBox 333"/>
          <p:cNvSpPr txBox="1"/>
          <p:nvPr/>
        </p:nvSpPr>
        <p:spPr>
          <a:xfrm>
            <a:off x="4639194" y="3855523"/>
            <a:ext cx="361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EECDEF"/>
                </a:solidFill>
              </a:rPr>
              <a:t>27</a:t>
            </a:r>
            <a:endParaRPr lang="fr-CH" dirty="0">
              <a:solidFill>
                <a:srgbClr val="EECDEF"/>
              </a:solidFill>
            </a:endParaRPr>
          </a:p>
        </p:txBody>
      </p:sp>
      <p:cxnSp>
        <p:nvCxnSpPr>
          <p:cNvPr id="337" name="Straight Connector 336"/>
          <p:cNvCxnSpPr>
            <a:stCxn id="215" idx="7"/>
          </p:cNvCxnSpPr>
          <p:nvPr/>
        </p:nvCxnSpPr>
        <p:spPr>
          <a:xfrm flipV="1">
            <a:off x="5724036" y="2328691"/>
            <a:ext cx="25565" cy="412530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/>
          <p:cNvCxnSpPr>
            <a:stCxn id="215" idx="2"/>
            <a:endCxn id="212" idx="6"/>
          </p:cNvCxnSpPr>
          <p:nvPr/>
        </p:nvCxnSpPr>
        <p:spPr>
          <a:xfrm flipH="1">
            <a:off x="5004029" y="2769171"/>
            <a:ext cx="652530" cy="25719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/>
          <p:cNvCxnSpPr>
            <a:stCxn id="293" idx="4"/>
            <a:endCxn id="212" idx="0"/>
          </p:cNvCxnSpPr>
          <p:nvPr/>
        </p:nvCxnSpPr>
        <p:spPr>
          <a:xfrm>
            <a:off x="4906060" y="2305390"/>
            <a:ext cx="58442" cy="449973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>
            <a:stCxn id="212" idx="2"/>
            <a:endCxn id="203" idx="6"/>
          </p:cNvCxnSpPr>
          <p:nvPr/>
        </p:nvCxnSpPr>
        <p:spPr>
          <a:xfrm flipH="1">
            <a:off x="4323247" y="2794890"/>
            <a:ext cx="601728" cy="99031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TextBox 344"/>
          <p:cNvSpPr txBox="1"/>
          <p:nvPr/>
        </p:nvSpPr>
        <p:spPr>
          <a:xfrm>
            <a:off x="4025469" y="2728438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8</a:t>
            </a:r>
            <a:endParaRPr lang="fr-CH" dirty="0"/>
          </a:p>
        </p:txBody>
      </p:sp>
      <p:cxnSp>
        <p:nvCxnSpPr>
          <p:cNvPr id="356" name="Straight Connector 355"/>
          <p:cNvCxnSpPr>
            <a:stCxn id="203" idx="3"/>
            <a:endCxn id="188" idx="6"/>
          </p:cNvCxnSpPr>
          <p:nvPr/>
        </p:nvCxnSpPr>
        <p:spPr>
          <a:xfrm flipH="1">
            <a:off x="3706690" y="2921368"/>
            <a:ext cx="550294" cy="225988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>
            <a:stCxn id="290" idx="5"/>
            <a:endCxn id="203" idx="1"/>
          </p:cNvCxnSpPr>
          <p:nvPr/>
        </p:nvCxnSpPr>
        <p:spPr>
          <a:xfrm>
            <a:off x="4172303" y="2432868"/>
            <a:ext cx="84681" cy="433606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/>
          <p:cNvCxnSpPr>
            <a:stCxn id="283" idx="5"/>
            <a:endCxn id="188" idx="1"/>
          </p:cNvCxnSpPr>
          <p:nvPr/>
        </p:nvCxnSpPr>
        <p:spPr>
          <a:xfrm>
            <a:off x="3557847" y="2781513"/>
            <a:ext cx="87625" cy="340485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Box 222"/>
          <p:cNvSpPr txBox="1"/>
          <p:nvPr/>
        </p:nvSpPr>
        <p:spPr>
          <a:xfrm>
            <a:off x="5786498" y="3082871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937AB"/>
                </a:solidFill>
              </a:rPr>
              <a:t>25</a:t>
            </a:r>
            <a:endParaRPr lang="fr-CH" dirty="0">
              <a:solidFill>
                <a:srgbClr val="7937AB"/>
              </a:solidFill>
            </a:endParaRPr>
          </a:p>
        </p:txBody>
      </p:sp>
      <p:cxnSp>
        <p:nvCxnSpPr>
          <p:cNvPr id="224" name="Straight Connector 223"/>
          <p:cNvCxnSpPr>
            <a:stCxn id="278" idx="1"/>
          </p:cNvCxnSpPr>
          <p:nvPr/>
        </p:nvCxnSpPr>
        <p:spPr>
          <a:xfrm flipH="1" flipV="1">
            <a:off x="4988949" y="2804446"/>
            <a:ext cx="449515" cy="1573494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5" name="Straight Connector 224"/>
          <p:cNvCxnSpPr>
            <a:stCxn id="278" idx="0"/>
            <a:endCxn id="215" idx="4"/>
          </p:cNvCxnSpPr>
          <p:nvPr/>
        </p:nvCxnSpPr>
        <p:spPr>
          <a:xfrm flipV="1">
            <a:off x="5468104" y="2808698"/>
            <a:ext cx="227982" cy="1556965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7" name="Straight Connector 226"/>
          <p:cNvCxnSpPr>
            <a:stCxn id="351" idx="3"/>
            <a:endCxn id="278" idx="7"/>
          </p:cNvCxnSpPr>
          <p:nvPr/>
        </p:nvCxnSpPr>
        <p:spPr>
          <a:xfrm flipH="1">
            <a:off x="5497744" y="3448845"/>
            <a:ext cx="304546" cy="929095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31960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" name="Straight Connector 218"/>
          <p:cNvCxnSpPr>
            <a:stCxn id="222" idx="6"/>
            <a:endCxn id="215" idx="3"/>
          </p:cNvCxnSpPr>
          <p:nvPr/>
        </p:nvCxnSpPr>
        <p:spPr>
          <a:xfrm flipV="1">
            <a:off x="4777873" y="2797121"/>
            <a:ext cx="890263" cy="1086327"/>
          </a:xfrm>
          <a:prstGeom prst="line">
            <a:avLst/>
          </a:prstGeom>
          <a:ln w="38100">
            <a:solidFill>
              <a:srgbClr val="EECDE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>
            <a:stCxn id="222" idx="0"/>
            <a:endCxn id="212" idx="4"/>
          </p:cNvCxnSpPr>
          <p:nvPr/>
        </p:nvCxnSpPr>
        <p:spPr>
          <a:xfrm flipV="1">
            <a:off x="4756602" y="2834417"/>
            <a:ext cx="207900" cy="1027256"/>
          </a:xfrm>
          <a:prstGeom prst="line">
            <a:avLst/>
          </a:prstGeom>
          <a:ln w="38100">
            <a:solidFill>
              <a:srgbClr val="EECDE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>
            <a:stCxn id="222" idx="1"/>
            <a:endCxn id="203" idx="4"/>
          </p:cNvCxnSpPr>
          <p:nvPr/>
        </p:nvCxnSpPr>
        <p:spPr>
          <a:xfrm flipH="1" flipV="1">
            <a:off x="4284431" y="2932737"/>
            <a:ext cx="457129" cy="935314"/>
          </a:xfrm>
          <a:prstGeom prst="line">
            <a:avLst/>
          </a:prstGeom>
          <a:ln w="38100">
            <a:solidFill>
              <a:srgbClr val="EECDE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22" idx="3"/>
            <a:endCxn id="188" idx="5"/>
          </p:cNvCxnSpPr>
          <p:nvPr/>
        </p:nvCxnSpPr>
        <p:spPr>
          <a:xfrm flipH="1" flipV="1">
            <a:off x="3696187" y="3172713"/>
            <a:ext cx="1045373" cy="726131"/>
          </a:xfrm>
          <a:prstGeom prst="line">
            <a:avLst/>
          </a:prstGeom>
          <a:ln w="38100">
            <a:solidFill>
              <a:srgbClr val="EECDE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/>
          <p:cNvGrpSpPr/>
          <p:nvPr/>
        </p:nvGrpSpPr>
        <p:grpSpPr>
          <a:xfrm>
            <a:off x="4547225" y="4182248"/>
            <a:ext cx="657981" cy="657981"/>
            <a:chOff x="4400207" y="4237437"/>
            <a:chExt cx="841142" cy="841142"/>
          </a:xfrm>
        </p:grpSpPr>
        <p:sp>
          <p:nvSpPr>
            <p:cNvPr id="7" name="Oval 6"/>
            <p:cNvSpPr/>
            <p:nvPr/>
          </p:nvSpPr>
          <p:spPr>
            <a:xfrm>
              <a:off x="4400207" y="4237437"/>
              <a:ext cx="841142" cy="841142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" name="Oval 5"/>
            <p:cNvSpPr/>
            <p:nvPr/>
          </p:nvSpPr>
          <p:spPr>
            <a:xfrm>
              <a:off x="4751028" y="4585608"/>
              <a:ext cx="113419" cy="113419"/>
            </a:xfrm>
            <a:prstGeom prst="ellipse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" name="Straight Connector 9"/>
          <p:cNvCxnSpPr>
            <a:stCxn id="118" idx="1"/>
            <a:endCxn id="85" idx="1"/>
          </p:cNvCxnSpPr>
          <p:nvPr/>
        </p:nvCxnSpPr>
        <p:spPr>
          <a:xfrm flipH="1" flipV="1">
            <a:off x="3645122" y="3115741"/>
            <a:ext cx="532557" cy="1315248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4"/>
          <p:cNvCxnSpPr>
            <a:stCxn id="6" idx="2"/>
            <a:endCxn id="118" idx="6"/>
          </p:cNvCxnSpPr>
          <p:nvPr/>
        </p:nvCxnSpPr>
        <p:spPr>
          <a:xfrm flipH="1" flipV="1">
            <a:off x="4258365" y="4464411"/>
            <a:ext cx="563289" cy="34554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9" idx="0"/>
            <a:endCxn id="43" idx="0"/>
          </p:cNvCxnSpPr>
          <p:nvPr/>
        </p:nvCxnSpPr>
        <p:spPr>
          <a:xfrm flipH="1" flipV="1">
            <a:off x="4364431" y="5152123"/>
            <a:ext cx="10843" cy="948360"/>
          </a:xfrm>
          <a:prstGeom prst="line">
            <a:avLst/>
          </a:prstGeom>
          <a:ln w="38100">
            <a:solidFill>
              <a:srgbClr val="00B3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9" idx="2"/>
            <a:endCxn id="67" idx="2"/>
          </p:cNvCxnSpPr>
          <p:nvPr/>
        </p:nvCxnSpPr>
        <p:spPr>
          <a:xfrm flipV="1">
            <a:off x="4323662" y="6145794"/>
            <a:ext cx="1067112" cy="6301"/>
          </a:xfrm>
          <a:prstGeom prst="line">
            <a:avLst/>
          </a:prstGeom>
          <a:ln w="38100">
            <a:solidFill>
              <a:srgbClr val="00B3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1" idx="4"/>
            <a:endCxn id="67" idx="0"/>
          </p:cNvCxnSpPr>
          <p:nvPr/>
        </p:nvCxnSpPr>
        <p:spPr>
          <a:xfrm flipH="1">
            <a:off x="5440040" y="5200477"/>
            <a:ext cx="24602" cy="896051"/>
          </a:xfrm>
          <a:prstGeom prst="line">
            <a:avLst/>
          </a:prstGeom>
          <a:ln w="38100">
            <a:solidFill>
              <a:srgbClr val="00B3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1" idx="0"/>
            <a:endCxn id="6" idx="4"/>
          </p:cNvCxnSpPr>
          <p:nvPr/>
        </p:nvCxnSpPr>
        <p:spPr>
          <a:xfrm flipH="1" flipV="1">
            <a:off x="4866015" y="4543326"/>
            <a:ext cx="598627" cy="560446"/>
          </a:xfrm>
          <a:prstGeom prst="line">
            <a:avLst/>
          </a:prstGeom>
          <a:ln w="38100">
            <a:solidFill>
              <a:srgbClr val="00B3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4" idx="4"/>
            <a:endCxn id="82" idx="0"/>
          </p:cNvCxnSpPr>
          <p:nvPr/>
        </p:nvCxnSpPr>
        <p:spPr>
          <a:xfrm>
            <a:off x="3267126" y="1577320"/>
            <a:ext cx="99163" cy="571462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5" idx="1"/>
            <a:endCxn id="82" idx="5"/>
          </p:cNvCxnSpPr>
          <p:nvPr/>
        </p:nvCxnSpPr>
        <p:spPr>
          <a:xfrm flipH="1" flipV="1">
            <a:off x="3384425" y="2192567"/>
            <a:ext cx="260697" cy="923174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5" idx="4"/>
            <a:endCxn id="178" idx="1"/>
          </p:cNvCxnSpPr>
          <p:nvPr/>
        </p:nvCxnSpPr>
        <p:spPr>
          <a:xfrm>
            <a:off x="3873099" y="590990"/>
            <a:ext cx="49008" cy="512882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8" idx="4"/>
            <a:endCxn id="181" idx="1"/>
          </p:cNvCxnSpPr>
          <p:nvPr/>
        </p:nvCxnSpPr>
        <p:spPr>
          <a:xfrm>
            <a:off x="3938585" y="1143654"/>
            <a:ext cx="106407" cy="729342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333" idx="1"/>
            <a:endCxn id="181" idx="4"/>
          </p:cNvCxnSpPr>
          <p:nvPr/>
        </p:nvCxnSpPr>
        <p:spPr>
          <a:xfrm flipH="1" flipV="1">
            <a:off x="4064677" y="1920520"/>
            <a:ext cx="190698" cy="954488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1" idx="4"/>
            <a:endCxn id="207" idx="0"/>
          </p:cNvCxnSpPr>
          <p:nvPr/>
        </p:nvCxnSpPr>
        <p:spPr>
          <a:xfrm>
            <a:off x="4771673" y="352280"/>
            <a:ext cx="29708" cy="590067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07" idx="4"/>
            <a:endCxn id="210" idx="0"/>
          </p:cNvCxnSpPr>
          <p:nvPr/>
        </p:nvCxnSpPr>
        <p:spPr>
          <a:xfrm>
            <a:off x="4801381" y="990240"/>
            <a:ext cx="50760" cy="708717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0" idx="4"/>
            <a:endCxn id="97" idx="0"/>
          </p:cNvCxnSpPr>
          <p:nvPr/>
        </p:nvCxnSpPr>
        <p:spPr>
          <a:xfrm>
            <a:off x="4852141" y="1756282"/>
            <a:ext cx="109266" cy="998135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33" idx="4"/>
            <a:endCxn id="239" idx="0"/>
          </p:cNvCxnSpPr>
          <p:nvPr/>
        </p:nvCxnSpPr>
        <p:spPr>
          <a:xfrm flipH="1">
            <a:off x="5764514" y="1048857"/>
            <a:ext cx="27677" cy="657127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9" idx="4"/>
          </p:cNvCxnSpPr>
          <p:nvPr/>
        </p:nvCxnSpPr>
        <p:spPr>
          <a:xfrm flipH="1">
            <a:off x="5716163" y="1764420"/>
            <a:ext cx="48351" cy="986293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78" idx="7"/>
            <a:endCxn id="259" idx="3"/>
          </p:cNvCxnSpPr>
          <p:nvPr/>
        </p:nvCxnSpPr>
        <p:spPr>
          <a:xfrm flipV="1">
            <a:off x="5497744" y="3789709"/>
            <a:ext cx="1059703" cy="588231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6" idx="3"/>
            <a:endCxn id="259" idx="7"/>
          </p:cNvCxnSpPr>
          <p:nvPr/>
        </p:nvCxnSpPr>
        <p:spPr>
          <a:xfrm flipH="1">
            <a:off x="6619286" y="2966145"/>
            <a:ext cx="510451" cy="760262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53" idx="4"/>
            <a:endCxn id="256" idx="7"/>
          </p:cNvCxnSpPr>
          <p:nvPr/>
        </p:nvCxnSpPr>
        <p:spPr>
          <a:xfrm flipH="1">
            <a:off x="7174368" y="2310500"/>
            <a:ext cx="404826" cy="609957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4"/>
            <a:endCxn id="43" idx="0"/>
          </p:cNvCxnSpPr>
          <p:nvPr/>
        </p:nvCxnSpPr>
        <p:spPr>
          <a:xfrm flipH="1">
            <a:off x="4364431" y="4543326"/>
            <a:ext cx="501584" cy="608797"/>
          </a:xfrm>
          <a:prstGeom prst="line">
            <a:avLst/>
          </a:prstGeom>
          <a:ln w="38100">
            <a:solidFill>
              <a:srgbClr val="00B3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1" idx="3"/>
            <a:endCxn id="43" idx="6"/>
          </p:cNvCxnSpPr>
          <p:nvPr/>
        </p:nvCxnSpPr>
        <p:spPr>
          <a:xfrm flipH="1">
            <a:off x="4412783" y="5186315"/>
            <a:ext cx="1017668" cy="14161"/>
          </a:xfrm>
          <a:prstGeom prst="line">
            <a:avLst/>
          </a:prstGeom>
          <a:ln w="38100">
            <a:solidFill>
              <a:srgbClr val="00B3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 rot="16200000">
            <a:off x="6033287" y="1220109"/>
            <a:ext cx="339431" cy="339431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04" name="Group 303"/>
          <p:cNvGrpSpPr/>
          <p:nvPr/>
        </p:nvGrpSpPr>
        <p:grpSpPr>
          <a:xfrm>
            <a:off x="3913133" y="4749178"/>
            <a:ext cx="902597" cy="902597"/>
            <a:chOff x="3922313" y="5023672"/>
            <a:chExt cx="902597" cy="902597"/>
          </a:xfrm>
        </p:grpSpPr>
        <p:sp>
          <p:nvSpPr>
            <p:cNvPr id="44" name="Oval 43"/>
            <p:cNvSpPr/>
            <p:nvPr/>
          </p:nvSpPr>
          <p:spPr>
            <a:xfrm>
              <a:off x="3922313" y="5023672"/>
              <a:ext cx="902597" cy="902597"/>
            </a:xfrm>
            <a:prstGeom prst="ellipse">
              <a:avLst/>
            </a:prstGeom>
            <a:noFill/>
            <a:ln w="38100">
              <a:solidFill>
                <a:srgbClr val="00B3F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Oval 42"/>
            <p:cNvSpPr/>
            <p:nvPr/>
          </p:nvSpPr>
          <p:spPr>
            <a:xfrm>
              <a:off x="4325258" y="5426617"/>
              <a:ext cx="96705" cy="96705"/>
            </a:xfrm>
            <a:prstGeom prst="ellipse">
              <a:avLst/>
            </a:prstGeom>
            <a:solidFill>
              <a:srgbClr val="00B3FF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5013344" y="4700827"/>
            <a:ext cx="902597" cy="902597"/>
            <a:chOff x="5021311" y="4918284"/>
            <a:chExt cx="902597" cy="902597"/>
          </a:xfrm>
        </p:grpSpPr>
        <p:sp>
          <p:nvSpPr>
            <p:cNvPr id="52" name="Oval 51"/>
            <p:cNvSpPr/>
            <p:nvPr/>
          </p:nvSpPr>
          <p:spPr>
            <a:xfrm>
              <a:off x="5021311" y="4918284"/>
              <a:ext cx="902597" cy="902597"/>
            </a:xfrm>
            <a:prstGeom prst="ellipse">
              <a:avLst/>
            </a:prstGeom>
            <a:noFill/>
            <a:ln w="38100">
              <a:solidFill>
                <a:srgbClr val="00B3F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" name="Oval 50"/>
            <p:cNvSpPr/>
            <p:nvPr/>
          </p:nvSpPr>
          <p:spPr>
            <a:xfrm>
              <a:off x="5424256" y="5321229"/>
              <a:ext cx="96705" cy="96705"/>
            </a:xfrm>
            <a:prstGeom prst="ellipse">
              <a:avLst/>
            </a:prstGeom>
            <a:solidFill>
              <a:srgbClr val="00B3FF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3893552" y="5670373"/>
            <a:ext cx="963447" cy="963447"/>
            <a:chOff x="3893552" y="5670373"/>
            <a:chExt cx="963447" cy="963447"/>
          </a:xfrm>
        </p:grpSpPr>
        <p:sp>
          <p:nvSpPr>
            <p:cNvPr id="60" name="Oval 59"/>
            <p:cNvSpPr/>
            <p:nvPr/>
          </p:nvSpPr>
          <p:spPr>
            <a:xfrm>
              <a:off x="3893552" y="5670373"/>
              <a:ext cx="963447" cy="963447"/>
            </a:xfrm>
            <a:prstGeom prst="ellipse">
              <a:avLst/>
            </a:prstGeom>
            <a:noFill/>
            <a:ln w="38100">
              <a:solidFill>
                <a:srgbClr val="00B3F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Oval 58"/>
            <p:cNvSpPr/>
            <p:nvPr/>
          </p:nvSpPr>
          <p:spPr>
            <a:xfrm>
              <a:off x="4323662" y="6100483"/>
              <a:ext cx="103224" cy="103224"/>
            </a:xfrm>
            <a:prstGeom prst="ellipse">
              <a:avLst/>
            </a:prstGeom>
            <a:solidFill>
              <a:srgbClr val="00B3FF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4980214" y="5685967"/>
            <a:ext cx="919655" cy="919656"/>
            <a:chOff x="4965921" y="5753295"/>
            <a:chExt cx="919655" cy="919656"/>
          </a:xfrm>
        </p:grpSpPr>
        <p:sp>
          <p:nvSpPr>
            <p:cNvPr id="68" name="Oval 67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38100">
              <a:solidFill>
                <a:srgbClr val="00B3F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Oval 66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3FF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0" name="Group 79"/>
          <p:cNvGrpSpPr/>
          <p:nvPr/>
        </p:nvGrpSpPr>
        <p:grpSpPr>
          <a:xfrm rot="16200000">
            <a:off x="3126901" y="1935043"/>
            <a:ext cx="478776" cy="478776"/>
            <a:chOff x="4751150" y="1380925"/>
            <a:chExt cx="481067" cy="481067"/>
          </a:xfrm>
        </p:grpSpPr>
        <p:sp>
          <p:nvSpPr>
            <p:cNvPr id="81" name="Oval 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2" name="Oval 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8" name="Group 297"/>
          <p:cNvGrpSpPr/>
          <p:nvPr/>
        </p:nvGrpSpPr>
        <p:grpSpPr>
          <a:xfrm>
            <a:off x="3411363" y="2881982"/>
            <a:ext cx="523137" cy="523137"/>
            <a:chOff x="3325334" y="2851708"/>
            <a:chExt cx="715828" cy="715828"/>
          </a:xfrm>
        </p:grpSpPr>
        <p:sp>
          <p:nvSpPr>
            <p:cNvPr id="86" name="Oval 85"/>
            <p:cNvSpPr/>
            <p:nvPr/>
          </p:nvSpPr>
          <p:spPr>
            <a:xfrm>
              <a:off x="3325334" y="2851708"/>
              <a:ext cx="715828" cy="715828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5" name="Oval 84"/>
            <p:cNvSpPr/>
            <p:nvPr/>
          </p:nvSpPr>
          <p:spPr>
            <a:xfrm>
              <a:off x="3633964" y="3160338"/>
              <a:ext cx="76694" cy="76694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684471" y="2521755"/>
            <a:ext cx="554543" cy="554544"/>
            <a:chOff x="4549467" y="2454385"/>
            <a:chExt cx="756230" cy="756231"/>
          </a:xfrm>
        </p:grpSpPr>
        <p:sp>
          <p:nvSpPr>
            <p:cNvPr id="98" name="Oval 97"/>
            <p:cNvSpPr/>
            <p:nvPr/>
          </p:nvSpPr>
          <p:spPr>
            <a:xfrm>
              <a:off x="4549467" y="2454385"/>
              <a:ext cx="756230" cy="756231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7" name="Oval 96"/>
            <p:cNvSpPr/>
            <p:nvPr/>
          </p:nvSpPr>
          <p:spPr>
            <a:xfrm>
              <a:off x="4886613" y="2771666"/>
              <a:ext cx="81023" cy="81023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769957" y="4023267"/>
            <a:ext cx="882288" cy="882288"/>
            <a:chOff x="3864538" y="4104027"/>
            <a:chExt cx="885994" cy="885994"/>
          </a:xfrm>
        </p:grpSpPr>
        <p:sp>
          <p:nvSpPr>
            <p:cNvPr id="119" name="Oval 118"/>
            <p:cNvSpPr/>
            <p:nvPr/>
          </p:nvSpPr>
          <p:spPr>
            <a:xfrm>
              <a:off x="3864538" y="4104027"/>
              <a:ext cx="885994" cy="885994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8" name="Oval 117"/>
            <p:cNvSpPr/>
            <p:nvPr/>
          </p:nvSpPr>
          <p:spPr>
            <a:xfrm>
              <a:off x="4260071" y="4499560"/>
              <a:ext cx="94926" cy="94926"/>
            </a:xfrm>
            <a:prstGeom prst="ellipse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2" name="Group 151"/>
          <p:cNvGrpSpPr/>
          <p:nvPr/>
        </p:nvGrpSpPr>
        <p:grpSpPr>
          <a:xfrm rot="16200000">
            <a:off x="3054271" y="1341660"/>
            <a:ext cx="425709" cy="425709"/>
            <a:chOff x="4751150" y="1380925"/>
            <a:chExt cx="481067" cy="481067"/>
          </a:xfrm>
        </p:grpSpPr>
        <p:sp>
          <p:nvSpPr>
            <p:cNvPr id="153" name="Oval 1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1" name="Group 160"/>
          <p:cNvGrpSpPr/>
          <p:nvPr/>
        </p:nvGrpSpPr>
        <p:grpSpPr>
          <a:xfrm rot="16200000">
            <a:off x="2988516" y="865495"/>
            <a:ext cx="376092" cy="376092"/>
            <a:chOff x="4751150" y="1380925"/>
            <a:chExt cx="481067" cy="481067"/>
          </a:xfrm>
        </p:grpSpPr>
        <p:sp>
          <p:nvSpPr>
            <p:cNvPr id="162" name="Oval 16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5" name="Straight Connector 164"/>
          <p:cNvCxnSpPr>
            <a:stCxn id="163" idx="4"/>
            <a:endCxn id="154" idx="1"/>
          </p:cNvCxnSpPr>
          <p:nvPr/>
        </p:nvCxnSpPr>
        <p:spPr>
          <a:xfrm>
            <a:off x="3176562" y="1073688"/>
            <a:ext cx="74438" cy="464701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 rot="16200000">
            <a:off x="3689018" y="387187"/>
            <a:ext cx="368162" cy="368162"/>
            <a:chOff x="4751150" y="1380925"/>
            <a:chExt cx="481067" cy="481067"/>
          </a:xfrm>
        </p:grpSpPr>
        <p:sp>
          <p:nvSpPr>
            <p:cNvPr id="174" name="Oval 1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6" name="Group 175"/>
          <p:cNvGrpSpPr/>
          <p:nvPr/>
        </p:nvGrpSpPr>
        <p:grpSpPr>
          <a:xfrm rot="16200000">
            <a:off x="3721076" y="902841"/>
            <a:ext cx="435019" cy="435019"/>
            <a:chOff x="4751150" y="1380925"/>
            <a:chExt cx="481067" cy="481067"/>
          </a:xfrm>
        </p:grpSpPr>
        <p:sp>
          <p:nvSpPr>
            <p:cNvPr id="177" name="Oval 1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9" name="Group 178"/>
          <p:cNvGrpSpPr/>
          <p:nvPr/>
        </p:nvGrpSpPr>
        <p:grpSpPr>
          <a:xfrm rot="16200000">
            <a:off x="3804841" y="1632845"/>
            <a:ext cx="519673" cy="519673"/>
            <a:chOff x="4751150" y="1380925"/>
            <a:chExt cx="481067" cy="481067"/>
          </a:xfrm>
        </p:grpSpPr>
        <p:sp>
          <p:nvSpPr>
            <p:cNvPr id="180" name="Oval 1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99" name="Group 198"/>
          <p:cNvGrpSpPr/>
          <p:nvPr/>
        </p:nvGrpSpPr>
        <p:grpSpPr>
          <a:xfrm rot="16200000">
            <a:off x="4568440" y="131969"/>
            <a:ext cx="406466" cy="397075"/>
            <a:chOff x="4751150" y="1380925"/>
            <a:chExt cx="481067" cy="481067"/>
          </a:xfrm>
        </p:grpSpPr>
        <p:sp>
          <p:nvSpPr>
            <p:cNvPr id="200" name="Oval 19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5" name="Group 204"/>
          <p:cNvGrpSpPr/>
          <p:nvPr/>
        </p:nvGrpSpPr>
        <p:grpSpPr>
          <a:xfrm rot="16200000">
            <a:off x="4577875" y="742788"/>
            <a:ext cx="447013" cy="447013"/>
            <a:chOff x="4751150" y="1380925"/>
            <a:chExt cx="481067" cy="481067"/>
          </a:xfrm>
        </p:grpSpPr>
        <p:sp>
          <p:nvSpPr>
            <p:cNvPr id="206" name="Oval 2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8" name="Group 207"/>
          <p:cNvGrpSpPr/>
          <p:nvPr/>
        </p:nvGrpSpPr>
        <p:grpSpPr>
          <a:xfrm rot="16200000">
            <a:off x="4584618" y="1460097"/>
            <a:ext cx="535046" cy="535046"/>
            <a:chOff x="4751150" y="1380925"/>
            <a:chExt cx="481067" cy="481067"/>
          </a:xfrm>
        </p:grpSpPr>
        <p:sp>
          <p:nvSpPr>
            <p:cNvPr id="209" name="Oval 2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28" name="Group 227"/>
          <p:cNvGrpSpPr/>
          <p:nvPr/>
        </p:nvGrpSpPr>
        <p:grpSpPr>
          <a:xfrm rot="16200000">
            <a:off x="5597295" y="187458"/>
            <a:ext cx="406466" cy="397075"/>
            <a:chOff x="4751150" y="1380925"/>
            <a:chExt cx="481067" cy="481067"/>
          </a:xfrm>
        </p:grpSpPr>
        <p:sp>
          <p:nvSpPr>
            <p:cNvPr id="229" name="Oval 22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Oval 22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1" name="Group 230"/>
          <p:cNvGrpSpPr/>
          <p:nvPr/>
        </p:nvGrpSpPr>
        <p:grpSpPr>
          <a:xfrm rot="16200000">
            <a:off x="5545390" y="781317"/>
            <a:ext cx="493601" cy="482196"/>
            <a:chOff x="4751150" y="1380925"/>
            <a:chExt cx="481067" cy="481067"/>
          </a:xfrm>
        </p:grpSpPr>
        <p:sp>
          <p:nvSpPr>
            <p:cNvPr id="232" name="Oval 23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3" name="Oval 23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7" name="Group 236"/>
          <p:cNvGrpSpPr/>
          <p:nvPr/>
        </p:nvGrpSpPr>
        <p:grpSpPr>
          <a:xfrm rot="16200000">
            <a:off x="5491808" y="1462496"/>
            <a:ext cx="545414" cy="545414"/>
            <a:chOff x="4751150" y="1380925"/>
            <a:chExt cx="481067" cy="481067"/>
          </a:xfrm>
        </p:grpSpPr>
        <p:sp>
          <p:nvSpPr>
            <p:cNvPr id="238" name="Oval 23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9" name="Oval 23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7" name="Straight Connector 246"/>
          <p:cNvCxnSpPr>
            <a:stCxn id="230" idx="4"/>
            <a:endCxn id="233" idx="0"/>
          </p:cNvCxnSpPr>
          <p:nvPr/>
        </p:nvCxnSpPr>
        <p:spPr>
          <a:xfrm flipH="1">
            <a:off x="5792191" y="407769"/>
            <a:ext cx="8337" cy="588203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 rot="16200000">
            <a:off x="7375961" y="2090189"/>
            <a:ext cx="406466" cy="397075"/>
            <a:chOff x="4751150" y="1380925"/>
            <a:chExt cx="481067" cy="481067"/>
          </a:xfrm>
        </p:grpSpPr>
        <p:sp>
          <p:nvSpPr>
            <p:cNvPr id="252" name="Oval 2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4" name="Group 253"/>
          <p:cNvGrpSpPr/>
          <p:nvPr/>
        </p:nvGrpSpPr>
        <p:grpSpPr>
          <a:xfrm rot="16200000">
            <a:off x="6850527" y="2648741"/>
            <a:ext cx="603053" cy="589121"/>
            <a:chOff x="4751150" y="1380925"/>
            <a:chExt cx="481067" cy="481067"/>
          </a:xfrm>
        </p:grpSpPr>
        <p:sp>
          <p:nvSpPr>
            <p:cNvPr id="255" name="Oval 2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7" name="Group 256"/>
          <p:cNvGrpSpPr/>
          <p:nvPr/>
        </p:nvGrpSpPr>
        <p:grpSpPr>
          <a:xfrm rot="16200000">
            <a:off x="6170593" y="3349936"/>
            <a:ext cx="835550" cy="816246"/>
            <a:chOff x="4751150" y="1380925"/>
            <a:chExt cx="481067" cy="481067"/>
          </a:xfrm>
        </p:grpSpPr>
        <p:sp>
          <p:nvSpPr>
            <p:cNvPr id="258" name="Oval 25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68" name="Straight Connector 367"/>
          <p:cNvCxnSpPr>
            <a:endCxn id="6" idx="6"/>
          </p:cNvCxnSpPr>
          <p:nvPr/>
        </p:nvCxnSpPr>
        <p:spPr>
          <a:xfrm flipH="1">
            <a:off x="4910376" y="4402675"/>
            <a:ext cx="523496" cy="96290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1" name="Group 330"/>
          <p:cNvGrpSpPr/>
          <p:nvPr/>
        </p:nvGrpSpPr>
        <p:grpSpPr>
          <a:xfrm>
            <a:off x="4012298" y="2631931"/>
            <a:ext cx="526006" cy="526005"/>
            <a:chOff x="3834717" y="2479089"/>
            <a:chExt cx="745900" cy="745899"/>
          </a:xfrm>
        </p:grpSpPr>
        <p:sp>
          <p:nvSpPr>
            <p:cNvPr id="332" name="Oval 331"/>
            <p:cNvSpPr/>
            <p:nvPr/>
          </p:nvSpPr>
          <p:spPr>
            <a:xfrm>
              <a:off x="3834717" y="2479089"/>
              <a:ext cx="745900" cy="745899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33" name="Oval 332"/>
            <p:cNvSpPr/>
            <p:nvPr/>
          </p:nvSpPr>
          <p:spPr>
            <a:xfrm>
              <a:off x="4167708" y="2812080"/>
              <a:ext cx="79916" cy="79916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46" name="Group 245"/>
          <p:cNvGrpSpPr/>
          <p:nvPr/>
        </p:nvGrpSpPr>
        <p:grpSpPr>
          <a:xfrm>
            <a:off x="4925844" y="3865320"/>
            <a:ext cx="1055290" cy="1055291"/>
            <a:chOff x="4918249" y="3801594"/>
            <a:chExt cx="1186966" cy="1186967"/>
          </a:xfrm>
        </p:grpSpPr>
        <p:sp>
          <p:nvSpPr>
            <p:cNvPr id="274" name="Oval 273"/>
            <p:cNvSpPr/>
            <p:nvPr/>
          </p:nvSpPr>
          <p:spPr>
            <a:xfrm>
              <a:off x="4918249" y="3801594"/>
              <a:ext cx="1186966" cy="11869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78" name="Oval 277"/>
            <p:cNvSpPr/>
            <p:nvPr/>
          </p:nvSpPr>
          <p:spPr>
            <a:xfrm>
              <a:off x="5481023" y="4364368"/>
              <a:ext cx="94294" cy="94294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1" name="Group 280"/>
          <p:cNvGrpSpPr/>
          <p:nvPr/>
        </p:nvGrpSpPr>
        <p:grpSpPr>
          <a:xfrm rot="16200000">
            <a:off x="3459843" y="2683509"/>
            <a:ext cx="182205" cy="182205"/>
            <a:chOff x="4751150" y="1380925"/>
            <a:chExt cx="481067" cy="481067"/>
          </a:xfrm>
        </p:grpSpPr>
        <p:sp>
          <p:nvSpPr>
            <p:cNvPr id="282" name="Oval 28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3" name="Oval 28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79" name="Group 278"/>
          <p:cNvGrpSpPr/>
          <p:nvPr/>
        </p:nvGrpSpPr>
        <p:grpSpPr>
          <a:xfrm rot="16200000">
            <a:off x="4074299" y="2334864"/>
            <a:ext cx="182205" cy="182205"/>
            <a:chOff x="4751150" y="1380925"/>
            <a:chExt cx="481067" cy="481067"/>
          </a:xfrm>
        </p:grpSpPr>
        <p:sp>
          <p:nvSpPr>
            <p:cNvPr id="280" name="Oval 2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0" name="Oval 2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1" name="Group 290"/>
          <p:cNvGrpSpPr/>
          <p:nvPr/>
        </p:nvGrpSpPr>
        <p:grpSpPr>
          <a:xfrm rot="16200000">
            <a:off x="4814958" y="2204527"/>
            <a:ext cx="182205" cy="182205"/>
            <a:chOff x="4751150" y="1380925"/>
            <a:chExt cx="481067" cy="481067"/>
          </a:xfrm>
        </p:grpSpPr>
        <p:sp>
          <p:nvSpPr>
            <p:cNvPr id="292" name="Oval 29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3" name="Oval 29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4" name="Group 293"/>
          <p:cNvGrpSpPr/>
          <p:nvPr/>
        </p:nvGrpSpPr>
        <p:grpSpPr>
          <a:xfrm rot="16200000">
            <a:off x="5649176" y="2218091"/>
            <a:ext cx="182205" cy="182205"/>
            <a:chOff x="4751150" y="1380925"/>
            <a:chExt cx="481067" cy="481067"/>
          </a:xfrm>
        </p:grpSpPr>
        <p:sp>
          <p:nvSpPr>
            <p:cNvPr id="295" name="Oval 29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6" name="Oval 29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07" name="Straight Connector 306"/>
          <p:cNvCxnSpPr>
            <a:stCxn id="290" idx="3"/>
            <a:endCxn id="283" idx="6"/>
          </p:cNvCxnSpPr>
          <p:nvPr/>
        </p:nvCxnSpPr>
        <p:spPr>
          <a:xfrm flipH="1">
            <a:off x="3560706" y="2432868"/>
            <a:ext cx="597793" cy="341743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>
            <a:stCxn id="293" idx="1"/>
            <a:endCxn id="290" idx="7"/>
          </p:cNvCxnSpPr>
          <p:nvPr/>
        </p:nvCxnSpPr>
        <p:spPr>
          <a:xfrm flipH="1">
            <a:off x="4172303" y="2288727"/>
            <a:ext cx="726855" cy="130337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/>
          <p:cNvCxnSpPr>
            <a:stCxn id="296" idx="1"/>
            <a:endCxn id="293" idx="7"/>
          </p:cNvCxnSpPr>
          <p:nvPr/>
        </p:nvCxnSpPr>
        <p:spPr>
          <a:xfrm flipH="1" flipV="1">
            <a:off x="4912962" y="2288727"/>
            <a:ext cx="820414" cy="13564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9" name="Group 348"/>
          <p:cNvGrpSpPr/>
          <p:nvPr/>
        </p:nvGrpSpPr>
        <p:grpSpPr>
          <a:xfrm rot="16200000">
            <a:off x="5362286" y="3133405"/>
            <a:ext cx="568054" cy="568054"/>
            <a:chOff x="4751150" y="1380925"/>
            <a:chExt cx="481067" cy="481067"/>
          </a:xfrm>
        </p:grpSpPr>
        <p:sp>
          <p:nvSpPr>
            <p:cNvPr id="350" name="Oval 34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lt1"/>
                </a:solidFill>
              </a:endParaRPr>
            </a:p>
          </p:txBody>
        </p:sp>
        <p:sp>
          <p:nvSpPr>
            <p:cNvPr id="351" name="Oval 35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lt1"/>
                </a:solidFill>
              </a:endParaRPr>
            </a:p>
          </p:txBody>
        </p:sp>
      </p:grpSp>
      <p:grpSp>
        <p:nvGrpSpPr>
          <p:cNvPr id="352" name="Group 351"/>
          <p:cNvGrpSpPr/>
          <p:nvPr/>
        </p:nvGrpSpPr>
        <p:grpSpPr>
          <a:xfrm rot="16200000">
            <a:off x="6451283" y="3201210"/>
            <a:ext cx="544374" cy="544374"/>
            <a:chOff x="4751150" y="1380925"/>
            <a:chExt cx="481067" cy="481067"/>
          </a:xfrm>
        </p:grpSpPr>
        <p:sp>
          <p:nvSpPr>
            <p:cNvPr id="353" name="Oval 3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4" name="Oval 3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28CA2"/>
            </a:solidFill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55" name="Straight Connector 354"/>
          <p:cNvCxnSpPr>
            <a:stCxn id="351" idx="5"/>
            <a:endCxn id="227" idx="1"/>
          </p:cNvCxnSpPr>
          <p:nvPr/>
        </p:nvCxnSpPr>
        <p:spPr>
          <a:xfrm>
            <a:off x="5667830" y="3438949"/>
            <a:ext cx="388627" cy="143739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>
            <a:stCxn id="351" idx="3"/>
            <a:endCxn id="278" idx="0"/>
          </p:cNvCxnSpPr>
          <p:nvPr/>
        </p:nvCxnSpPr>
        <p:spPr>
          <a:xfrm flipH="1">
            <a:off x="5468104" y="3438949"/>
            <a:ext cx="156690" cy="926714"/>
          </a:xfrm>
          <a:prstGeom prst="line">
            <a:avLst/>
          </a:prstGeom>
          <a:ln w="38100">
            <a:solidFill>
              <a:srgbClr val="7937AB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TextBox 362"/>
          <p:cNvSpPr txBox="1"/>
          <p:nvPr/>
        </p:nvSpPr>
        <p:spPr>
          <a:xfrm>
            <a:off x="2948282" y="901907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</a:t>
            </a:r>
            <a:endParaRPr lang="fr-CH" dirty="0"/>
          </a:p>
        </p:txBody>
      </p:sp>
      <p:sp>
        <p:nvSpPr>
          <p:cNvPr id="364" name="TextBox 363"/>
          <p:cNvSpPr txBox="1"/>
          <p:nvPr/>
        </p:nvSpPr>
        <p:spPr>
          <a:xfrm>
            <a:off x="3035221" y="1408598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2</a:t>
            </a:r>
            <a:endParaRPr lang="fr-CH" dirty="0"/>
          </a:p>
        </p:txBody>
      </p:sp>
      <p:sp>
        <p:nvSpPr>
          <p:cNvPr id="365" name="TextBox 364"/>
          <p:cNvSpPr txBox="1"/>
          <p:nvPr/>
        </p:nvSpPr>
        <p:spPr>
          <a:xfrm>
            <a:off x="3120628" y="2053651"/>
            <a:ext cx="224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AB38AE"/>
                </a:solidFill>
              </a:rPr>
              <a:t>3</a:t>
            </a:r>
            <a:endParaRPr lang="fr-CH" sz="1000" b="1" dirty="0">
              <a:solidFill>
                <a:srgbClr val="AB38AE"/>
              </a:solidFill>
            </a:endParaRPr>
          </a:p>
        </p:txBody>
      </p:sp>
      <p:sp>
        <p:nvSpPr>
          <p:cNvPr id="366" name="TextBox 365"/>
          <p:cNvSpPr txBox="1"/>
          <p:nvPr/>
        </p:nvSpPr>
        <p:spPr>
          <a:xfrm>
            <a:off x="3405952" y="3014523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4</a:t>
            </a:r>
            <a:endParaRPr lang="fr-CH" dirty="0"/>
          </a:p>
        </p:txBody>
      </p:sp>
      <p:sp>
        <p:nvSpPr>
          <p:cNvPr id="367" name="TextBox 366"/>
          <p:cNvSpPr txBox="1"/>
          <p:nvPr/>
        </p:nvSpPr>
        <p:spPr>
          <a:xfrm>
            <a:off x="3647213" y="466119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5</a:t>
            </a:r>
            <a:endParaRPr lang="fr-CH" dirty="0"/>
          </a:p>
        </p:txBody>
      </p:sp>
      <p:sp>
        <p:nvSpPr>
          <p:cNvPr id="369" name="TextBox 368"/>
          <p:cNvSpPr txBox="1"/>
          <p:nvPr/>
        </p:nvSpPr>
        <p:spPr>
          <a:xfrm>
            <a:off x="3677227" y="1006118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6</a:t>
            </a:r>
            <a:endParaRPr lang="fr-CH" dirty="0"/>
          </a:p>
        </p:txBody>
      </p:sp>
      <p:sp>
        <p:nvSpPr>
          <p:cNvPr id="370" name="TextBox 369"/>
          <p:cNvSpPr txBox="1"/>
          <p:nvPr/>
        </p:nvSpPr>
        <p:spPr>
          <a:xfrm>
            <a:off x="3798896" y="1774158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7</a:t>
            </a:r>
            <a:endParaRPr lang="fr-CH" dirty="0"/>
          </a:p>
        </p:txBody>
      </p:sp>
      <p:sp>
        <p:nvSpPr>
          <p:cNvPr id="372" name="TextBox 371"/>
          <p:cNvSpPr txBox="1"/>
          <p:nvPr/>
        </p:nvSpPr>
        <p:spPr>
          <a:xfrm>
            <a:off x="4531716" y="185410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9</a:t>
            </a:r>
            <a:endParaRPr lang="fr-CH" dirty="0"/>
          </a:p>
        </p:txBody>
      </p:sp>
      <p:sp>
        <p:nvSpPr>
          <p:cNvPr id="374" name="TextBox 373"/>
          <p:cNvSpPr txBox="1"/>
          <p:nvPr/>
        </p:nvSpPr>
        <p:spPr>
          <a:xfrm>
            <a:off x="4493930" y="834494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10</a:t>
            </a:r>
            <a:endParaRPr lang="fr-CH" dirty="0"/>
          </a:p>
        </p:txBody>
      </p:sp>
      <p:sp>
        <p:nvSpPr>
          <p:cNvPr id="375" name="TextBox 374"/>
          <p:cNvSpPr txBox="1"/>
          <p:nvPr/>
        </p:nvSpPr>
        <p:spPr>
          <a:xfrm>
            <a:off x="4562456" y="1570819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11</a:t>
            </a:r>
            <a:endParaRPr lang="fr-CH" dirty="0"/>
          </a:p>
        </p:txBody>
      </p:sp>
      <p:sp>
        <p:nvSpPr>
          <p:cNvPr id="376" name="TextBox 375"/>
          <p:cNvSpPr txBox="1"/>
          <p:nvPr/>
        </p:nvSpPr>
        <p:spPr>
          <a:xfrm>
            <a:off x="5582222" y="187138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13</a:t>
            </a:r>
            <a:endParaRPr lang="fr-CH" dirty="0"/>
          </a:p>
        </p:txBody>
      </p:sp>
      <p:sp>
        <p:nvSpPr>
          <p:cNvPr id="377" name="TextBox 376"/>
          <p:cNvSpPr txBox="1"/>
          <p:nvPr/>
        </p:nvSpPr>
        <p:spPr>
          <a:xfrm>
            <a:off x="5525610" y="840230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14</a:t>
            </a:r>
            <a:endParaRPr lang="fr-CH" dirty="0"/>
          </a:p>
        </p:txBody>
      </p:sp>
      <p:sp>
        <p:nvSpPr>
          <p:cNvPr id="382" name="TextBox 381"/>
          <p:cNvSpPr txBox="1"/>
          <p:nvPr/>
        </p:nvSpPr>
        <p:spPr>
          <a:xfrm>
            <a:off x="5501960" y="1538389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15</a:t>
            </a:r>
            <a:endParaRPr lang="fr-CH" dirty="0"/>
          </a:p>
        </p:txBody>
      </p:sp>
      <p:sp>
        <p:nvSpPr>
          <p:cNvPr id="383" name="TextBox 382"/>
          <p:cNvSpPr txBox="1"/>
          <p:nvPr/>
        </p:nvSpPr>
        <p:spPr>
          <a:xfrm>
            <a:off x="4667271" y="2576661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12</a:t>
            </a:r>
            <a:endParaRPr lang="fr-CH" dirty="0"/>
          </a:p>
        </p:txBody>
      </p:sp>
      <p:sp>
        <p:nvSpPr>
          <p:cNvPr id="385" name="TextBox 384"/>
          <p:cNvSpPr txBox="1"/>
          <p:nvPr/>
        </p:nvSpPr>
        <p:spPr>
          <a:xfrm>
            <a:off x="5484416" y="2494051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16</a:t>
            </a:r>
            <a:endParaRPr lang="fr-CH" dirty="0"/>
          </a:p>
        </p:txBody>
      </p:sp>
      <p:sp>
        <p:nvSpPr>
          <p:cNvPr id="386" name="TextBox 385"/>
          <p:cNvSpPr txBox="1"/>
          <p:nvPr/>
        </p:nvSpPr>
        <p:spPr>
          <a:xfrm>
            <a:off x="7328693" y="2132238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17</a:t>
            </a:r>
            <a:endParaRPr lang="fr-CH" dirty="0"/>
          </a:p>
        </p:txBody>
      </p:sp>
      <p:sp>
        <p:nvSpPr>
          <p:cNvPr id="392" name="TextBox 391"/>
          <p:cNvSpPr txBox="1"/>
          <p:nvPr/>
        </p:nvSpPr>
        <p:spPr>
          <a:xfrm>
            <a:off x="6851152" y="2738974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18</a:t>
            </a:r>
            <a:endParaRPr lang="fr-CH" dirty="0"/>
          </a:p>
        </p:txBody>
      </p:sp>
      <p:sp>
        <p:nvSpPr>
          <p:cNvPr id="393" name="TextBox 392"/>
          <p:cNvSpPr txBox="1"/>
          <p:nvPr/>
        </p:nvSpPr>
        <p:spPr>
          <a:xfrm>
            <a:off x="6350688" y="3818782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19</a:t>
            </a:r>
            <a:endParaRPr lang="fr-CH" dirty="0"/>
          </a:p>
        </p:txBody>
      </p:sp>
      <p:sp>
        <p:nvSpPr>
          <p:cNvPr id="401" name="TextBox 400"/>
          <p:cNvSpPr txBox="1"/>
          <p:nvPr/>
        </p:nvSpPr>
        <p:spPr>
          <a:xfrm>
            <a:off x="5538482" y="4294035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20</a:t>
            </a:r>
            <a:endParaRPr lang="fr-CH" dirty="0"/>
          </a:p>
        </p:txBody>
      </p:sp>
      <p:sp>
        <p:nvSpPr>
          <p:cNvPr id="402" name="TextBox 401"/>
          <p:cNvSpPr txBox="1"/>
          <p:nvPr/>
        </p:nvSpPr>
        <p:spPr>
          <a:xfrm>
            <a:off x="3879838" y="437585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7937AB"/>
                </a:solidFill>
              </a:rPr>
              <a:t>28</a:t>
            </a:r>
            <a:endParaRPr lang="fr-CH" sz="1000" b="1" dirty="0">
              <a:solidFill>
                <a:srgbClr val="7937AB"/>
              </a:solidFill>
            </a:endParaRPr>
          </a:p>
        </p:txBody>
      </p:sp>
      <p:sp>
        <p:nvSpPr>
          <p:cNvPr id="408" name="TextBox 407"/>
          <p:cNvSpPr txBox="1"/>
          <p:nvPr/>
        </p:nvSpPr>
        <p:spPr>
          <a:xfrm>
            <a:off x="4573135" y="444148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7937AB"/>
                </a:solidFill>
              </a:rPr>
              <a:t>26</a:t>
            </a:r>
            <a:endParaRPr lang="fr-CH" sz="1000" b="1" dirty="0">
              <a:solidFill>
                <a:srgbClr val="7937AB"/>
              </a:solidFill>
            </a:endParaRPr>
          </a:p>
        </p:txBody>
      </p:sp>
      <p:sp>
        <p:nvSpPr>
          <p:cNvPr id="418" name="TextBox 417"/>
          <p:cNvSpPr txBox="1"/>
          <p:nvPr/>
        </p:nvSpPr>
        <p:spPr>
          <a:xfrm>
            <a:off x="4072007" y="4990666"/>
            <a:ext cx="316112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B3FF"/>
                </a:solidFill>
              </a:rPr>
              <a:t>29</a:t>
            </a:r>
            <a:endParaRPr lang="fr-CH" sz="1000" b="1" dirty="0">
              <a:solidFill>
                <a:srgbClr val="00B3FF"/>
              </a:solidFill>
            </a:endParaRPr>
          </a:p>
        </p:txBody>
      </p:sp>
      <p:sp>
        <p:nvSpPr>
          <p:cNvPr id="423" name="TextBox 422"/>
          <p:cNvSpPr txBox="1"/>
          <p:nvPr/>
        </p:nvSpPr>
        <p:spPr>
          <a:xfrm>
            <a:off x="5152727" y="4971277"/>
            <a:ext cx="316112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B3FF"/>
                </a:solidFill>
              </a:rPr>
              <a:t>30</a:t>
            </a:r>
            <a:endParaRPr lang="fr-CH" sz="1000" b="1" dirty="0">
              <a:solidFill>
                <a:srgbClr val="00B3FF"/>
              </a:solidFill>
            </a:endParaRPr>
          </a:p>
        </p:txBody>
      </p:sp>
      <p:sp>
        <p:nvSpPr>
          <p:cNvPr id="428" name="TextBox 427"/>
          <p:cNvSpPr txBox="1"/>
          <p:nvPr/>
        </p:nvSpPr>
        <p:spPr>
          <a:xfrm>
            <a:off x="4048318" y="5916941"/>
            <a:ext cx="316112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B3FF"/>
                </a:solidFill>
              </a:rPr>
              <a:t>31</a:t>
            </a:r>
            <a:endParaRPr lang="fr-CH" sz="1000" b="1" dirty="0">
              <a:solidFill>
                <a:srgbClr val="00B3FF"/>
              </a:solidFill>
            </a:endParaRPr>
          </a:p>
        </p:txBody>
      </p:sp>
      <p:sp>
        <p:nvSpPr>
          <p:cNvPr id="429" name="TextBox 428"/>
          <p:cNvSpPr txBox="1"/>
          <p:nvPr/>
        </p:nvSpPr>
        <p:spPr>
          <a:xfrm>
            <a:off x="5099295" y="5890874"/>
            <a:ext cx="316112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B3FF"/>
                </a:solidFill>
              </a:rPr>
              <a:t>32</a:t>
            </a:r>
            <a:endParaRPr lang="fr-CH" sz="1000" b="1" dirty="0">
              <a:solidFill>
                <a:srgbClr val="00B3FF"/>
              </a:solidFill>
            </a:endParaRPr>
          </a:p>
        </p:txBody>
      </p:sp>
      <p:grpSp>
        <p:nvGrpSpPr>
          <p:cNvPr id="182" name="Group 181"/>
          <p:cNvGrpSpPr/>
          <p:nvPr/>
        </p:nvGrpSpPr>
        <p:grpSpPr>
          <a:xfrm>
            <a:off x="5411888" y="2475293"/>
            <a:ext cx="569245" cy="569245"/>
            <a:chOff x="5356599" y="2462211"/>
            <a:chExt cx="718749" cy="718749"/>
          </a:xfrm>
        </p:grpSpPr>
        <p:sp>
          <p:nvSpPr>
            <p:cNvPr id="183" name="Oval 182"/>
            <p:cNvSpPr/>
            <p:nvPr/>
          </p:nvSpPr>
          <p:spPr>
            <a:xfrm>
              <a:off x="5356599" y="2462211"/>
              <a:ext cx="718749" cy="718749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4" name="Oval 183"/>
            <p:cNvSpPr/>
            <p:nvPr/>
          </p:nvSpPr>
          <p:spPr>
            <a:xfrm>
              <a:off x="5685880" y="2783800"/>
              <a:ext cx="77008" cy="77008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6" name="Group 185"/>
          <p:cNvGrpSpPr/>
          <p:nvPr/>
        </p:nvGrpSpPr>
        <p:grpSpPr>
          <a:xfrm rot="16200000">
            <a:off x="3336125" y="2812651"/>
            <a:ext cx="669410" cy="669410"/>
            <a:chOff x="4751150" y="1380925"/>
            <a:chExt cx="481067" cy="481067"/>
          </a:xfrm>
        </p:grpSpPr>
        <p:sp>
          <p:nvSpPr>
            <p:cNvPr id="187" name="Oval 18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8" name="Oval 18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98" name="Group 197"/>
          <p:cNvGrpSpPr/>
          <p:nvPr/>
        </p:nvGrpSpPr>
        <p:grpSpPr>
          <a:xfrm rot="16200000">
            <a:off x="3922143" y="2531633"/>
            <a:ext cx="724578" cy="724578"/>
            <a:chOff x="4751150" y="1380925"/>
            <a:chExt cx="481067" cy="481067"/>
          </a:xfrm>
        </p:grpSpPr>
        <p:sp>
          <p:nvSpPr>
            <p:cNvPr id="202" name="Oval 20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3" name="Oval 20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4" name="Group 203"/>
          <p:cNvGrpSpPr/>
          <p:nvPr/>
        </p:nvGrpSpPr>
        <p:grpSpPr>
          <a:xfrm rot="16200000">
            <a:off x="4595579" y="2425967"/>
            <a:ext cx="737848" cy="737848"/>
            <a:chOff x="4751150" y="1380925"/>
            <a:chExt cx="481067" cy="481067"/>
          </a:xfrm>
        </p:grpSpPr>
        <p:sp>
          <p:nvSpPr>
            <p:cNvPr id="211" name="Oval 21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2" name="Oval 21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3" name="Group 212"/>
          <p:cNvGrpSpPr/>
          <p:nvPr/>
        </p:nvGrpSpPr>
        <p:grpSpPr>
          <a:xfrm rot="16200000">
            <a:off x="5327163" y="2400248"/>
            <a:ext cx="737848" cy="737848"/>
            <a:chOff x="4751150" y="1380925"/>
            <a:chExt cx="481067" cy="481067"/>
          </a:xfrm>
        </p:grpSpPr>
        <p:sp>
          <p:nvSpPr>
            <p:cNvPr id="214" name="Oval 21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5" name="Oval 21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20" name="Group 219"/>
          <p:cNvGrpSpPr/>
          <p:nvPr/>
        </p:nvGrpSpPr>
        <p:grpSpPr>
          <a:xfrm rot="16200000">
            <a:off x="4553369" y="3684911"/>
            <a:ext cx="406466" cy="397075"/>
            <a:chOff x="4751150" y="1380925"/>
            <a:chExt cx="481067" cy="481067"/>
          </a:xfrm>
        </p:grpSpPr>
        <p:sp>
          <p:nvSpPr>
            <p:cNvPr id="221" name="Oval 22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ln w="38100">
              <a:solidFill>
                <a:srgbClr val="EECDE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22" name="Oval 22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ln w="38100">
              <a:solidFill>
                <a:srgbClr val="EECDE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26" name="Straight Connector 225"/>
          <p:cNvCxnSpPr>
            <a:stCxn id="188" idx="0"/>
            <a:endCxn id="290" idx="4"/>
          </p:cNvCxnSpPr>
          <p:nvPr/>
        </p:nvCxnSpPr>
        <p:spPr>
          <a:xfrm flipV="1">
            <a:off x="3670830" y="2435727"/>
            <a:ext cx="494571" cy="675768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>
            <a:stCxn id="203" idx="7"/>
            <a:endCxn id="293" idx="2"/>
          </p:cNvCxnSpPr>
          <p:nvPr/>
        </p:nvCxnSpPr>
        <p:spPr>
          <a:xfrm flipV="1">
            <a:off x="4311878" y="2295629"/>
            <a:ext cx="584421" cy="570845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15" idx="1"/>
            <a:endCxn id="293" idx="6"/>
          </p:cNvCxnSpPr>
          <p:nvPr/>
        </p:nvCxnSpPr>
        <p:spPr>
          <a:xfrm flipH="1" flipV="1">
            <a:off x="4915821" y="2295629"/>
            <a:ext cx="752315" cy="445592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>
            <a:stCxn id="6" idx="1"/>
          </p:cNvCxnSpPr>
          <p:nvPr/>
        </p:nvCxnSpPr>
        <p:spPr>
          <a:xfrm flipH="1" flipV="1">
            <a:off x="4279380" y="2872589"/>
            <a:ext cx="555267" cy="1595008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2" name="Straight Connector 261"/>
          <p:cNvCxnSpPr>
            <a:stCxn id="6" idx="0"/>
            <a:endCxn id="212" idx="4"/>
          </p:cNvCxnSpPr>
          <p:nvPr/>
        </p:nvCxnSpPr>
        <p:spPr>
          <a:xfrm flipV="1">
            <a:off x="4866015" y="2834417"/>
            <a:ext cx="98487" cy="1620187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3" name="Straight Connector 262"/>
          <p:cNvCxnSpPr>
            <a:stCxn id="351" idx="1"/>
            <a:endCxn id="215" idx="4"/>
          </p:cNvCxnSpPr>
          <p:nvPr/>
        </p:nvCxnSpPr>
        <p:spPr>
          <a:xfrm flipV="1">
            <a:off x="5624794" y="2808698"/>
            <a:ext cx="71292" cy="587215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4" name="Straight Connector 263"/>
          <p:cNvCxnSpPr>
            <a:stCxn id="351" idx="1"/>
            <a:endCxn id="212" idx="5"/>
          </p:cNvCxnSpPr>
          <p:nvPr/>
        </p:nvCxnSpPr>
        <p:spPr>
          <a:xfrm flipH="1" flipV="1">
            <a:off x="4992452" y="2822840"/>
            <a:ext cx="632342" cy="573073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8" name="Straight Connector 267"/>
          <p:cNvCxnSpPr>
            <a:stCxn id="212" idx="6"/>
            <a:endCxn id="215" idx="2"/>
          </p:cNvCxnSpPr>
          <p:nvPr/>
        </p:nvCxnSpPr>
        <p:spPr>
          <a:xfrm flipV="1">
            <a:off x="5004029" y="2769171"/>
            <a:ext cx="652530" cy="25719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1" name="Straight Connector 270"/>
          <p:cNvCxnSpPr>
            <a:stCxn id="212" idx="2"/>
            <a:endCxn id="203" idx="6"/>
          </p:cNvCxnSpPr>
          <p:nvPr/>
        </p:nvCxnSpPr>
        <p:spPr>
          <a:xfrm flipH="1">
            <a:off x="4323247" y="2794890"/>
            <a:ext cx="601728" cy="99031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5" name="Straight Connector 274"/>
          <p:cNvCxnSpPr>
            <a:stCxn id="203" idx="3"/>
            <a:endCxn id="188" idx="6"/>
          </p:cNvCxnSpPr>
          <p:nvPr/>
        </p:nvCxnSpPr>
        <p:spPr>
          <a:xfrm flipH="1">
            <a:off x="3706690" y="2921368"/>
            <a:ext cx="550294" cy="225988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8" name="Straight Connector 287"/>
          <p:cNvCxnSpPr>
            <a:stCxn id="351" idx="2"/>
            <a:endCxn id="6" idx="7"/>
          </p:cNvCxnSpPr>
          <p:nvPr/>
        </p:nvCxnSpPr>
        <p:spPr>
          <a:xfrm flipH="1">
            <a:off x="4897383" y="3417431"/>
            <a:ext cx="718498" cy="1050166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9" name="Straight Connector 288"/>
          <p:cNvCxnSpPr>
            <a:stCxn id="118" idx="0"/>
            <a:endCxn id="203" idx="4"/>
          </p:cNvCxnSpPr>
          <p:nvPr/>
        </p:nvCxnSpPr>
        <p:spPr>
          <a:xfrm flipV="1">
            <a:off x="4211101" y="2932737"/>
            <a:ext cx="73330" cy="1484409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5" name="TextBox 304"/>
          <p:cNvSpPr txBox="1"/>
          <p:nvPr/>
        </p:nvSpPr>
        <p:spPr>
          <a:xfrm>
            <a:off x="3420312" y="3159526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937AB"/>
                </a:solidFill>
              </a:rPr>
              <a:t>21</a:t>
            </a:r>
            <a:endParaRPr lang="fr-CH" dirty="0">
              <a:solidFill>
                <a:srgbClr val="7937AB"/>
              </a:solidFill>
            </a:endParaRPr>
          </a:p>
        </p:txBody>
      </p:sp>
      <p:sp>
        <p:nvSpPr>
          <p:cNvPr id="306" name="TextBox 305"/>
          <p:cNvSpPr txBox="1"/>
          <p:nvPr/>
        </p:nvSpPr>
        <p:spPr>
          <a:xfrm>
            <a:off x="4029228" y="2918752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937AB"/>
                </a:solidFill>
              </a:rPr>
              <a:t>22</a:t>
            </a:r>
            <a:endParaRPr lang="fr-CH" dirty="0">
              <a:solidFill>
                <a:srgbClr val="7937AB"/>
              </a:solidFill>
            </a:endParaRPr>
          </a:p>
        </p:txBody>
      </p:sp>
      <p:sp>
        <p:nvSpPr>
          <p:cNvPr id="308" name="TextBox 307"/>
          <p:cNvSpPr txBox="1"/>
          <p:nvPr/>
        </p:nvSpPr>
        <p:spPr>
          <a:xfrm>
            <a:off x="4704118" y="2800839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937AB"/>
                </a:solidFill>
              </a:rPr>
              <a:t>23</a:t>
            </a:r>
            <a:endParaRPr lang="fr-CH" dirty="0">
              <a:solidFill>
                <a:srgbClr val="7937AB"/>
              </a:solidFill>
            </a:endParaRPr>
          </a:p>
        </p:txBody>
      </p:sp>
      <p:sp>
        <p:nvSpPr>
          <p:cNvPr id="318" name="TextBox 317"/>
          <p:cNvSpPr txBox="1"/>
          <p:nvPr/>
        </p:nvSpPr>
        <p:spPr>
          <a:xfrm>
            <a:off x="5425683" y="2774309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937AB"/>
                </a:solidFill>
              </a:rPr>
              <a:t>24</a:t>
            </a:r>
            <a:endParaRPr lang="fr-CH" dirty="0">
              <a:solidFill>
                <a:srgbClr val="7937AB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3168623" y="2697081"/>
            <a:ext cx="361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28CA2"/>
                </a:solidFill>
              </a:rPr>
              <a:t>33</a:t>
            </a:r>
            <a:endParaRPr lang="fr-CH" dirty="0">
              <a:solidFill>
                <a:srgbClr val="728CA2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3771852" y="2331351"/>
            <a:ext cx="361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28CA2"/>
                </a:solidFill>
              </a:rPr>
              <a:t>34</a:t>
            </a:r>
            <a:endParaRPr lang="fr-CH" dirty="0">
              <a:solidFill>
                <a:srgbClr val="728CA2"/>
              </a:solidFill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4577929" y="2114155"/>
            <a:ext cx="361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28CA2"/>
                </a:solidFill>
              </a:rPr>
              <a:t>35</a:t>
            </a:r>
            <a:endParaRPr lang="fr-CH" dirty="0">
              <a:solidFill>
                <a:srgbClr val="728CA2"/>
              </a:solidFill>
            </a:endParaRPr>
          </a:p>
        </p:txBody>
      </p:sp>
      <p:sp>
        <p:nvSpPr>
          <p:cNvPr id="328" name="TextBox 327"/>
          <p:cNvSpPr txBox="1"/>
          <p:nvPr/>
        </p:nvSpPr>
        <p:spPr>
          <a:xfrm>
            <a:off x="5424288" y="2093739"/>
            <a:ext cx="361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28CA2"/>
                </a:solidFill>
              </a:rPr>
              <a:t>36</a:t>
            </a:r>
            <a:endParaRPr lang="fr-CH" dirty="0">
              <a:solidFill>
                <a:srgbClr val="728CA2"/>
              </a:solidFill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6588366" y="3153654"/>
            <a:ext cx="361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28CA2"/>
                </a:solidFill>
              </a:rPr>
              <a:t>37</a:t>
            </a:r>
            <a:endParaRPr lang="fr-CH" dirty="0">
              <a:solidFill>
                <a:srgbClr val="728CA2"/>
              </a:solidFill>
            </a:endParaRPr>
          </a:p>
        </p:txBody>
      </p:sp>
      <p:sp>
        <p:nvSpPr>
          <p:cNvPr id="334" name="TextBox 333"/>
          <p:cNvSpPr txBox="1"/>
          <p:nvPr/>
        </p:nvSpPr>
        <p:spPr>
          <a:xfrm>
            <a:off x="4639194" y="3855523"/>
            <a:ext cx="361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EECDEF"/>
                </a:solidFill>
              </a:rPr>
              <a:t>27</a:t>
            </a:r>
            <a:endParaRPr lang="fr-CH" dirty="0">
              <a:solidFill>
                <a:srgbClr val="EECDEF"/>
              </a:solidFill>
            </a:endParaRPr>
          </a:p>
        </p:txBody>
      </p:sp>
      <p:cxnSp>
        <p:nvCxnSpPr>
          <p:cNvPr id="337" name="Straight Connector 336"/>
          <p:cNvCxnSpPr>
            <a:stCxn id="215" idx="7"/>
          </p:cNvCxnSpPr>
          <p:nvPr/>
        </p:nvCxnSpPr>
        <p:spPr>
          <a:xfrm flipV="1">
            <a:off x="5724036" y="2328691"/>
            <a:ext cx="25565" cy="412530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/>
          <p:cNvCxnSpPr>
            <a:stCxn id="215" idx="2"/>
            <a:endCxn id="212" idx="6"/>
          </p:cNvCxnSpPr>
          <p:nvPr/>
        </p:nvCxnSpPr>
        <p:spPr>
          <a:xfrm flipH="1">
            <a:off x="5004029" y="2769171"/>
            <a:ext cx="652530" cy="25719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/>
          <p:cNvCxnSpPr>
            <a:stCxn id="293" idx="4"/>
            <a:endCxn id="212" idx="0"/>
          </p:cNvCxnSpPr>
          <p:nvPr/>
        </p:nvCxnSpPr>
        <p:spPr>
          <a:xfrm>
            <a:off x="4906060" y="2305390"/>
            <a:ext cx="58442" cy="449973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>
            <a:stCxn id="212" idx="2"/>
            <a:endCxn id="203" idx="6"/>
          </p:cNvCxnSpPr>
          <p:nvPr/>
        </p:nvCxnSpPr>
        <p:spPr>
          <a:xfrm flipH="1">
            <a:off x="4323247" y="2794890"/>
            <a:ext cx="601728" cy="99031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TextBox 344"/>
          <p:cNvSpPr txBox="1"/>
          <p:nvPr/>
        </p:nvSpPr>
        <p:spPr>
          <a:xfrm>
            <a:off x="4025469" y="2728438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8</a:t>
            </a:r>
            <a:endParaRPr lang="fr-CH" dirty="0"/>
          </a:p>
        </p:txBody>
      </p:sp>
      <p:cxnSp>
        <p:nvCxnSpPr>
          <p:cNvPr id="356" name="Straight Connector 355"/>
          <p:cNvCxnSpPr>
            <a:stCxn id="203" idx="3"/>
            <a:endCxn id="188" idx="6"/>
          </p:cNvCxnSpPr>
          <p:nvPr/>
        </p:nvCxnSpPr>
        <p:spPr>
          <a:xfrm flipH="1">
            <a:off x="3706690" y="2921368"/>
            <a:ext cx="550294" cy="225988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>
            <a:stCxn id="290" idx="5"/>
            <a:endCxn id="203" idx="1"/>
          </p:cNvCxnSpPr>
          <p:nvPr/>
        </p:nvCxnSpPr>
        <p:spPr>
          <a:xfrm>
            <a:off x="4172303" y="2432868"/>
            <a:ext cx="84681" cy="433606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/>
          <p:cNvCxnSpPr>
            <a:stCxn id="283" idx="5"/>
            <a:endCxn id="188" idx="1"/>
          </p:cNvCxnSpPr>
          <p:nvPr/>
        </p:nvCxnSpPr>
        <p:spPr>
          <a:xfrm>
            <a:off x="3557847" y="2781513"/>
            <a:ext cx="87625" cy="340485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Box 222"/>
          <p:cNvSpPr txBox="1"/>
          <p:nvPr/>
        </p:nvSpPr>
        <p:spPr>
          <a:xfrm>
            <a:off x="5287091" y="3314852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937AB"/>
                </a:solidFill>
              </a:rPr>
              <a:t>25</a:t>
            </a:r>
            <a:endParaRPr lang="fr-CH" dirty="0">
              <a:solidFill>
                <a:srgbClr val="7937AB"/>
              </a:solidFill>
            </a:endParaRPr>
          </a:p>
        </p:txBody>
      </p:sp>
      <p:grpSp>
        <p:nvGrpSpPr>
          <p:cNvPr id="224" name="Group 223"/>
          <p:cNvGrpSpPr/>
          <p:nvPr/>
        </p:nvGrpSpPr>
        <p:grpSpPr>
          <a:xfrm rot="16200000">
            <a:off x="5972257" y="3498488"/>
            <a:ext cx="182205" cy="182205"/>
            <a:chOff x="4751150" y="1380925"/>
            <a:chExt cx="481067" cy="481067"/>
          </a:xfrm>
        </p:grpSpPr>
        <p:sp>
          <p:nvSpPr>
            <p:cNvPr id="225" name="Oval 22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27" name="Oval 22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34" name="Straight Connector 233"/>
          <p:cNvCxnSpPr>
            <a:stCxn id="227" idx="1"/>
            <a:endCxn id="354" idx="3"/>
          </p:cNvCxnSpPr>
          <p:nvPr/>
        </p:nvCxnSpPr>
        <p:spPr>
          <a:xfrm flipV="1">
            <a:off x="6056457" y="3494018"/>
            <a:ext cx="646391" cy="88670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20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567395"/>
            <a:ext cx="4469130" cy="5487647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1976120" y="674401"/>
            <a:ext cx="5491480" cy="5091399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2" name="Oval 31"/>
          <p:cNvSpPr/>
          <p:nvPr/>
        </p:nvSpPr>
        <p:spPr>
          <a:xfrm>
            <a:off x="4779954" y="979836"/>
            <a:ext cx="1727411" cy="1727411"/>
          </a:xfrm>
          <a:prstGeom prst="ellipse">
            <a:avLst/>
          </a:prstGeom>
          <a:noFill/>
          <a:ln w="38100">
            <a:solidFill>
              <a:srgbClr val="009ED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1" name="Oval 30"/>
          <p:cNvSpPr/>
          <p:nvPr/>
        </p:nvSpPr>
        <p:spPr>
          <a:xfrm>
            <a:off x="2581003" y="3728168"/>
            <a:ext cx="1965597" cy="1965597"/>
          </a:xfrm>
          <a:prstGeom prst="ellipse">
            <a:avLst/>
          </a:prstGeom>
          <a:noFill/>
          <a:ln w="38100">
            <a:solidFill>
              <a:srgbClr val="009ED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0" name="Oval 29"/>
          <p:cNvSpPr/>
          <p:nvPr/>
        </p:nvSpPr>
        <p:spPr>
          <a:xfrm>
            <a:off x="2586667" y="830497"/>
            <a:ext cx="3344974" cy="3288674"/>
          </a:xfrm>
          <a:prstGeom prst="ellipse">
            <a:avLst/>
          </a:prstGeom>
          <a:noFill/>
          <a:ln w="38100">
            <a:solidFill>
              <a:srgbClr val="009ED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257040" y="1838960"/>
            <a:ext cx="1374140" cy="647700"/>
          </a:xfrm>
          <a:prstGeom prst="lin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543300" y="2486660"/>
            <a:ext cx="713740" cy="2233930"/>
          </a:xfrm>
          <a:prstGeom prst="lin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550920" y="1838960"/>
            <a:ext cx="2087880" cy="2881630"/>
          </a:xfrm>
          <a:prstGeom prst="lin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634740" y="1604010"/>
            <a:ext cx="614680" cy="878840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29111" y="1385286"/>
            <a:ext cx="317309" cy="453674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185160" y="4173513"/>
            <a:ext cx="365760" cy="522947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5646420" y="1838960"/>
            <a:ext cx="693687" cy="466090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4242937" y="2490470"/>
            <a:ext cx="1385483" cy="930910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3555734" y="4722495"/>
            <a:ext cx="796699" cy="535305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Oval 36"/>
          <p:cNvSpPr>
            <a:spLocks noChangeAspect="1"/>
          </p:cNvSpPr>
          <p:nvPr/>
        </p:nvSpPr>
        <p:spPr>
          <a:xfrm>
            <a:off x="3580740" y="1546200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>
            <a:spLocks noChangeAspect="1"/>
          </p:cNvSpPr>
          <p:nvPr/>
        </p:nvSpPr>
        <p:spPr>
          <a:xfrm>
            <a:off x="5275111" y="1332836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6321400" y="2273910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4209523" y="2434883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>
            <a:off x="3131160" y="4119513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3504540" y="4654525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5591627" y="1783410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4325143" y="5223435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5586547" y="3385808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3888582" y="2260059"/>
                <a:ext cx="3379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582" y="2260059"/>
                <a:ext cx="33797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727" r="-9091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3267180" y="4602680"/>
                <a:ext cx="345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180" y="4602680"/>
                <a:ext cx="345094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2281" r="-7018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586547" y="1442202"/>
                <a:ext cx="345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547" y="1442202"/>
                <a:ext cx="345094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0526" r="-7018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3061123" y="3773135"/>
                <a:ext cx="375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123" y="3773135"/>
                <a:ext cx="37523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290" r="-6452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3548300" y="1177029"/>
                <a:ext cx="375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300" y="1177029"/>
                <a:ext cx="375231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1290" r="-4839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5223931" y="980490"/>
                <a:ext cx="375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931" y="980490"/>
                <a:ext cx="375231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4123592" y="4764772"/>
                <a:ext cx="3878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592" y="4764772"/>
                <a:ext cx="387862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9375" r="-6250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5356260" y="2940334"/>
                <a:ext cx="460573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rgbClr val="34454C"/>
                  </a:solidFill>
                </a:endParaRPr>
              </a:p>
              <a:p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60" y="2940334"/>
                <a:ext cx="460573" cy="738664"/>
              </a:xfrm>
              <a:prstGeom prst="rect">
                <a:avLst/>
              </a:prstGeom>
              <a:blipFill rotWithShape="0">
                <a:blip r:embed="rId10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6059643" y="1811534"/>
                <a:ext cx="499304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rgbClr val="34454C"/>
                  </a:solidFill>
                </a:endParaRPr>
              </a:p>
              <a:p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643" y="1811534"/>
                <a:ext cx="499304" cy="73866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332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013" y="0"/>
            <a:ext cx="5853053" cy="6858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886325" y="468458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1</a:t>
            </a:r>
            <a:endParaRPr lang="fr-CH" dirty="0"/>
          </a:p>
        </p:txBody>
      </p:sp>
      <p:sp>
        <p:nvSpPr>
          <p:cNvPr id="6" name="TextBox 5"/>
          <p:cNvSpPr txBox="1"/>
          <p:nvPr/>
        </p:nvSpPr>
        <p:spPr>
          <a:xfrm>
            <a:off x="4850005" y="527589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2</a:t>
            </a:r>
            <a:endParaRPr lang="fr-CH" dirty="0"/>
          </a:p>
        </p:txBody>
      </p:sp>
      <p:sp>
        <p:nvSpPr>
          <p:cNvPr id="7" name="TextBox 6"/>
          <p:cNvSpPr txBox="1"/>
          <p:nvPr/>
        </p:nvSpPr>
        <p:spPr>
          <a:xfrm>
            <a:off x="4014853" y="442855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3</a:t>
            </a:r>
            <a:endParaRPr lang="fr-CH" dirty="0"/>
          </a:p>
        </p:txBody>
      </p:sp>
      <p:sp>
        <p:nvSpPr>
          <p:cNvPr id="8" name="TextBox 7"/>
          <p:cNvSpPr txBox="1"/>
          <p:nvPr/>
        </p:nvSpPr>
        <p:spPr>
          <a:xfrm>
            <a:off x="3490597" y="389210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4</a:t>
            </a:r>
            <a:endParaRPr lang="fr-CH" dirty="0"/>
          </a:p>
        </p:txBody>
      </p:sp>
      <p:sp>
        <p:nvSpPr>
          <p:cNvPr id="9" name="TextBox 8"/>
          <p:cNvSpPr txBox="1"/>
          <p:nvPr/>
        </p:nvSpPr>
        <p:spPr>
          <a:xfrm>
            <a:off x="7270899" y="286230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5</a:t>
            </a:r>
            <a:endParaRPr lang="fr-CH" dirty="0"/>
          </a:p>
        </p:txBody>
      </p:sp>
      <p:sp>
        <p:nvSpPr>
          <p:cNvPr id="10" name="TextBox 9"/>
          <p:cNvSpPr txBox="1"/>
          <p:nvPr/>
        </p:nvSpPr>
        <p:spPr>
          <a:xfrm>
            <a:off x="7672453" y="202063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6</a:t>
            </a:r>
            <a:endParaRPr lang="fr-CH" dirty="0"/>
          </a:p>
        </p:txBody>
      </p:sp>
      <p:sp>
        <p:nvSpPr>
          <p:cNvPr id="11" name="TextBox 10"/>
          <p:cNvSpPr txBox="1"/>
          <p:nvPr/>
        </p:nvSpPr>
        <p:spPr>
          <a:xfrm>
            <a:off x="7904101" y="143541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7</a:t>
            </a:r>
            <a:endParaRPr lang="fr-CH" dirty="0"/>
          </a:p>
        </p:txBody>
      </p:sp>
      <p:sp>
        <p:nvSpPr>
          <p:cNvPr id="12" name="TextBox 11"/>
          <p:cNvSpPr txBox="1"/>
          <p:nvPr/>
        </p:nvSpPr>
        <p:spPr>
          <a:xfrm>
            <a:off x="6459349" y="266681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8</a:t>
            </a:r>
            <a:endParaRPr lang="fr-CH" dirty="0"/>
          </a:p>
        </p:txBody>
      </p:sp>
      <p:sp>
        <p:nvSpPr>
          <p:cNvPr id="13" name="TextBox 12"/>
          <p:cNvSpPr txBox="1"/>
          <p:nvPr/>
        </p:nvSpPr>
        <p:spPr>
          <a:xfrm>
            <a:off x="6718486" y="156437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9</a:t>
            </a:r>
            <a:endParaRPr lang="fr-CH" dirty="0"/>
          </a:p>
        </p:txBody>
      </p:sp>
      <p:sp>
        <p:nvSpPr>
          <p:cNvPr id="14" name="TextBox 13"/>
          <p:cNvSpPr txBox="1"/>
          <p:nvPr/>
        </p:nvSpPr>
        <p:spPr>
          <a:xfrm>
            <a:off x="6871843" y="81362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10</a:t>
            </a:r>
            <a:endParaRPr lang="fr-CH" dirty="0"/>
          </a:p>
        </p:txBody>
      </p:sp>
      <p:sp>
        <p:nvSpPr>
          <p:cNvPr id="15" name="TextBox 14"/>
          <p:cNvSpPr txBox="1"/>
          <p:nvPr/>
        </p:nvSpPr>
        <p:spPr>
          <a:xfrm>
            <a:off x="5616067" y="263617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b="0" dirty="0"/>
              <a:t>11</a:t>
            </a:r>
            <a:endParaRPr lang="fr-CH" b="0" dirty="0"/>
          </a:p>
        </p:txBody>
      </p:sp>
      <p:sp>
        <p:nvSpPr>
          <p:cNvPr id="16" name="TextBox 15"/>
          <p:cNvSpPr txBox="1"/>
          <p:nvPr/>
        </p:nvSpPr>
        <p:spPr>
          <a:xfrm>
            <a:off x="5671954" y="143541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b="0" dirty="0"/>
              <a:t>12</a:t>
            </a:r>
            <a:endParaRPr lang="fr-CH" b="0" dirty="0"/>
          </a:p>
        </p:txBody>
      </p:sp>
      <p:sp>
        <p:nvSpPr>
          <p:cNvPr id="17" name="TextBox 16"/>
          <p:cNvSpPr txBox="1"/>
          <p:nvPr/>
        </p:nvSpPr>
        <p:spPr>
          <a:xfrm>
            <a:off x="5684146" y="62434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b="0" dirty="0"/>
              <a:t>13</a:t>
            </a:r>
            <a:endParaRPr lang="fr-CH" b="0" dirty="0"/>
          </a:p>
        </p:txBody>
      </p:sp>
      <p:sp>
        <p:nvSpPr>
          <p:cNvPr id="19" name="TextBox 18"/>
          <p:cNvSpPr txBox="1"/>
          <p:nvPr/>
        </p:nvSpPr>
        <p:spPr>
          <a:xfrm>
            <a:off x="4735832" y="2666810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b="0" dirty="0"/>
              <a:t>14</a:t>
            </a:r>
            <a:endParaRPr lang="fr-CH" b="0" dirty="0"/>
          </a:p>
        </p:txBody>
      </p:sp>
      <p:sp>
        <p:nvSpPr>
          <p:cNvPr id="20" name="TextBox 19"/>
          <p:cNvSpPr txBox="1"/>
          <p:nvPr/>
        </p:nvSpPr>
        <p:spPr>
          <a:xfrm>
            <a:off x="4589917" y="151466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b="0" dirty="0"/>
              <a:t>15</a:t>
            </a:r>
            <a:endParaRPr lang="fr-CH" b="0" dirty="0"/>
          </a:p>
        </p:txBody>
      </p:sp>
      <p:sp>
        <p:nvSpPr>
          <p:cNvPr id="21" name="TextBox 20"/>
          <p:cNvSpPr txBox="1"/>
          <p:nvPr/>
        </p:nvSpPr>
        <p:spPr>
          <a:xfrm>
            <a:off x="4496054" y="777010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z="1200" b="0" i="1" dirty="0"/>
              <a:t>16</a:t>
            </a:r>
            <a:endParaRPr lang="fr-CH" sz="1200" b="0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4991230" y="6066949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23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41799" y="5995226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24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41799" y="3847853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22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25948" y="3800588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21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45326" y="1273835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82490" y="1715834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2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537324" y="2310080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3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24249" y="3323710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4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69625" y="565156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5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05550" y="1154811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6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633744" y="1962418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7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14010" y="3344855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8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710187" y="394544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9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37314" y="1029882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10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18946" y="1877416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11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588423" y="3353887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12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424313" y="490461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13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11928" y="1131480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14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627554" y="1927763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15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862836" y="3382408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16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251590" y="3730523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17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674494" y="4171018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18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209685" y="4756423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19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334623" y="5900055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20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89328" y="1834668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2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32456" y="1316393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999883" y="2596821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3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622254" y="732491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4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437223" y="1456184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5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150487" y="2513121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6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385666" y="647300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7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360717" y="1412464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8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294351" y="2527504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9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124450" y="868299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10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215262" y="1559631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11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358833" y="2647787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12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167433" y="4128068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13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608286" y="4643214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14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383771" y="5606256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15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511928" y="4196034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16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121821" y="5252814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17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68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321" y="-1977"/>
            <a:ext cx="5853053" cy="6858000"/>
          </a:xfrm>
          <a:prstGeom prst="rect">
            <a:avLst/>
          </a:prstGeom>
          <a:noFill/>
        </p:spPr>
      </p:pic>
      <p:grpSp>
        <p:nvGrpSpPr>
          <p:cNvPr id="3" name="Group 2"/>
          <p:cNvGrpSpPr/>
          <p:nvPr/>
        </p:nvGrpSpPr>
        <p:grpSpPr>
          <a:xfrm>
            <a:off x="7897874" y="426720"/>
            <a:ext cx="1057150" cy="2646656"/>
            <a:chOff x="7830818" y="247417"/>
            <a:chExt cx="1246558" cy="3240487"/>
          </a:xfrm>
        </p:grpSpPr>
        <p:sp>
          <p:nvSpPr>
            <p:cNvPr id="55" name="TextBox 54"/>
            <p:cNvSpPr txBox="1"/>
            <p:nvPr/>
          </p:nvSpPr>
          <p:spPr>
            <a:xfrm>
              <a:off x="7830818" y="1350311"/>
              <a:ext cx="446339" cy="4832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>
                  <a:solidFill>
                    <a:srgbClr val="00B050"/>
                  </a:solidFill>
                  <a:latin typeface="Cambria" panose="02040503050406030204" pitchFamily="18" charset="0"/>
                </a:rPr>
                <a:t>3</a:t>
              </a:r>
              <a:endParaRPr lang="fr-CH" sz="1500" b="1" dirty="0">
                <a:solidFill>
                  <a:srgbClr val="00B05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830818" y="798864"/>
              <a:ext cx="446339" cy="4832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>
                  <a:solidFill>
                    <a:srgbClr val="00B050"/>
                  </a:solidFill>
                  <a:latin typeface="Cambria" panose="02040503050406030204" pitchFamily="18" charset="0"/>
                </a:rPr>
                <a:t>2</a:t>
              </a:r>
              <a:endParaRPr lang="fr-CH" sz="1500" b="1" dirty="0">
                <a:solidFill>
                  <a:srgbClr val="00B05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830818" y="247417"/>
              <a:ext cx="446339" cy="4832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>
                  <a:solidFill>
                    <a:srgbClr val="00B050"/>
                  </a:solidFill>
                  <a:latin typeface="Cambria" panose="02040503050406030204" pitchFamily="18" charset="0"/>
                </a:rPr>
                <a:t>1</a:t>
              </a:r>
              <a:endParaRPr lang="fr-CH" sz="1500" b="1" dirty="0">
                <a:solidFill>
                  <a:srgbClr val="00B05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7830818" y="1901758"/>
              <a:ext cx="446339" cy="4832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>
                  <a:solidFill>
                    <a:srgbClr val="00B050"/>
                  </a:solidFill>
                  <a:latin typeface="Cambria" panose="02040503050406030204" pitchFamily="18" charset="0"/>
                </a:rPr>
                <a:t>4</a:t>
              </a:r>
              <a:endParaRPr lang="fr-CH" sz="1500" b="1" dirty="0">
                <a:solidFill>
                  <a:srgbClr val="00B05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830818" y="2453205"/>
              <a:ext cx="446339" cy="4832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>
                  <a:solidFill>
                    <a:srgbClr val="00B050"/>
                  </a:solidFill>
                  <a:latin typeface="Cambria" panose="02040503050406030204" pitchFamily="18" charset="0"/>
                </a:rPr>
                <a:t>5</a:t>
              </a:r>
              <a:endParaRPr lang="fr-CH" sz="1500" b="1" dirty="0">
                <a:solidFill>
                  <a:srgbClr val="00B05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832029" y="3004652"/>
              <a:ext cx="446339" cy="4832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>
                  <a:solidFill>
                    <a:srgbClr val="00B050"/>
                  </a:solidFill>
                  <a:latin typeface="Cambria" panose="02040503050406030204" pitchFamily="18" charset="0"/>
                </a:rPr>
                <a:t>6</a:t>
              </a:r>
              <a:endParaRPr lang="fr-CH" sz="1500" b="1" dirty="0">
                <a:solidFill>
                  <a:srgbClr val="00B05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277157" y="247417"/>
              <a:ext cx="80021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[1, 0, 0]</a:t>
              </a:r>
              <a:endParaRPr lang="fr-CH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277156" y="832961"/>
              <a:ext cx="80021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[0, 1, </a:t>
              </a: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0]</a:t>
              </a:r>
              <a:endParaRPr lang="fr-CH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8277156" y="1350310"/>
              <a:ext cx="80021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[0, </a:t>
              </a: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0, </a:t>
              </a:r>
              <a:r>
                <a:rPr lang="en-US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1]</a:t>
              </a:r>
              <a:endParaRPr lang="fr-CH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8277155" y="1901758"/>
              <a:ext cx="80021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[1, 0, 0]</a:t>
              </a:r>
              <a:endParaRPr lang="fr-CH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277154" y="2453205"/>
              <a:ext cx="80021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[0, 1, </a:t>
              </a: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0]</a:t>
              </a:r>
              <a:endParaRPr lang="fr-CH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8277154" y="3004652"/>
              <a:ext cx="80021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[0, </a:t>
              </a: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0, </a:t>
              </a:r>
              <a:r>
                <a:rPr lang="en-US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1]</a:t>
              </a:r>
              <a:endParaRPr lang="fr-CH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  <p:cxnSp>
        <p:nvCxnSpPr>
          <p:cNvPr id="56" name="Straight Arrow Connector 55"/>
          <p:cNvCxnSpPr/>
          <p:nvPr/>
        </p:nvCxnSpPr>
        <p:spPr>
          <a:xfrm flipV="1">
            <a:off x="8276392" y="4358640"/>
            <a:ext cx="0" cy="566928"/>
          </a:xfrm>
          <a:prstGeom prst="straightConnector1">
            <a:avLst/>
          </a:prstGeom>
          <a:ln w="28575">
            <a:solidFill>
              <a:srgbClr val="7553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8367830" y="5023104"/>
            <a:ext cx="587192" cy="0"/>
          </a:xfrm>
          <a:prstGeom prst="straightConnector1">
            <a:avLst/>
          </a:prstGeom>
          <a:ln w="28575">
            <a:solidFill>
              <a:srgbClr val="7553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H="1">
            <a:off x="7897874" y="5065776"/>
            <a:ext cx="335846" cy="368686"/>
          </a:xfrm>
          <a:prstGeom prst="straightConnector1">
            <a:avLst/>
          </a:prstGeom>
          <a:ln w="28575">
            <a:solidFill>
              <a:srgbClr val="7553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8955022" y="4801832"/>
            <a:ext cx="678630" cy="2639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[1, 0, 0]</a:t>
            </a:r>
            <a:endParaRPr lang="fr-CH" sz="15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7474922" y="4442444"/>
            <a:ext cx="80021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[0, 1, 0]</a:t>
            </a:r>
            <a:endParaRPr lang="fr-CH" sz="15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7474922" y="5434462"/>
            <a:ext cx="80021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[0, 0, 1]</a:t>
            </a:r>
            <a:endParaRPr lang="fr-CH" sz="15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8987474" y="5023104"/>
            <a:ext cx="79162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00B050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flexion</a:t>
            </a:r>
            <a:endParaRPr lang="fr-CH" dirty="0"/>
          </a:p>
        </p:txBody>
      </p:sp>
      <p:sp>
        <p:nvSpPr>
          <p:cNvPr id="132" name="TextBox 131"/>
          <p:cNvSpPr txBox="1"/>
          <p:nvPr/>
        </p:nvSpPr>
        <p:spPr>
          <a:xfrm>
            <a:off x="7369123" y="5659771"/>
            <a:ext cx="10775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FF6600"/>
                </a:solidFill>
                <a:latin typeface="Cambria" panose="02040503050406030204" pitchFamily="18" charset="0"/>
              </a:rPr>
              <a:t>abduction</a:t>
            </a:r>
            <a:endParaRPr lang="fr-CH" sz="1500" b="1" dirty="0">
              <a:solidFill>
                <a:srgbClr val="FF6600"/>
              </a:solidFill>
              <a:latin typeface="Cambria" panose="02040503050406030204" pitchFamily="18" charset="0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3558168" y="5765186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FF6600"/>
                </a:solidFill>
                <a:latin typeface="Cambria" panose="02040503050406030204" pitchFamily="18" charset="0"/>
              </a:rPr>
              <a:t>7</a:t>
            </a:r>
            <a:endParaRPr lang="fr-CH" sz="1500" b="1" dirty="0">
              <a:solidFill>
                <a:srgbClr val="FF6600"/>
              </a:solidFill>
              <a:latin typeface="Cambria" panose="02040503050406030204" pitchFamily="18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3765989" y="5768101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8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2630070" y="5038344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9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2043330" y="4415066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10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3825563" y="3139711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FF6600"/>
                </a:solidFill>
                <a:latin typeface="Cambria" panose="02040503050406030204" pitchFamily="18" charset="0"/>
              </a:rPr>
              <a:t>15</a:t>
            </a:r>
            <a:endParaRPr lang="fr-CH" sz="1500" b="1" dirty="0">
              <a:solidFill>
                <a:srgbClr val="FF6600"/>
              </a:solidFill>
              <a:latin typeface="Cambria" panose="02040503050406030204" pitchFamily="18" charset="0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3825563" y="2978128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16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4579163" y="3079343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FF6600"/>
                </a:solidFill>
                <a:latin typeface="Cambria" panose="02040503050406030204" pitchFamily="18" charset="0"/>
              </a:rPr>
              <a:t>19</a:t>
            </a:r>
            <a:endParaRPr lang="fr-CH" sz="1500" b="1" dirty="0">
              <a:solidFill>
                <a:srgbClr val="FF6600"/>
              </a:solidFill>
              <a:latin typeface="Cambria" panose="02040503050406030204" pitchFamily="18" charset="0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4586783" y="2917760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20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5780699" y="3805334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FF6600"/>
                </a:solidFill>
                <a:latin typeface="Cambria" panose="02040503050406030204" pitchFamily="18" charset="0"/>
              </a:rPr>
              <a:t>23</a:t>
            </a:r>
            <a:endParaRPr lang="fr-CH" sz="1500" b="1" dirty="0">
              <a:solidFill>
                <a:srgbClr val="FF6600"/>
              </a:solidFill>
              <a:latin typeface="Cambria" panose="02040503050406030204" pitchFamily="18" charset="0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5780699" y="3643751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24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3044091" y="3402508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FF6600"/>
                </a:solidFill>
                <a:latin typeface="Cambria" panose="02040503050406030204" pitchFamily="18" charset="0"/>
              </a:rPr>
              <a:t>11</a:t>
            </a:r>
            <a:endParaRPr lang="fr-CH" sz="1500" b="1" dirty="0">
              <a:solidFill>
                <a:srgbClr val="FF6600"/>
              </a:solidFill>
              <a:latin typeface="Cambria" panose="02040503050406030204" pitchFamily="18" charset="0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3044091" y="3240925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12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2882830" y="2011967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13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2799845" y="1140370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14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3856648" y="1895498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17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915229" y="978787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18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5079609" y="1058752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22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4839775" y="1895497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21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6717959" y="1828901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26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6456594" y="2476640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25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82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255700" y="1638855"/>
            <a:ext cx="1249354" cy="132300"/>
          </a:xfrm>
          <a:prstGeom prst="line">
            <a:avLst/>
          </a:prstGeom>
          <a:solidFill>
            <a:srgbClr val="9071B3"/>
          </a:solidFill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294892" y="1656786"/>
            <a:ext cx="1255010" cy="132900"/>
          </a:xfrm>
          <a:prstGeom prst="line">
            <a:avLst/>
          </a:prstGeom>
          <a:solidFill>
            <a:srgbClr val="9071B3"/>
          </a:solidFill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036186" y="2521788"/>
            <a:ext cx="634973" cy="1109866"/>
          </a:xfrm>
          <a:prstGeom prst="line">
            <a:avLst/>
          </a:prstGeom>
          <a:solidFill>
            <a:srgbClr val="9071B3"/>
          </a:solidFill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227007" y="1580276"/>
            <a:ext cx="0" cy="2155956"/>
          </a:xfrm>
          <a:prstGeom prst="line">
            <a:avLst/>
          </a:prstGeom>
          <a:solidFill>
            <a:srgbClr val="9071B3"/>
          </a:solidFill>
          <a:ln w="76200">
            <a:solidFill>
              <a:srgbClr val="7D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Oval 8"/>
          <p:cNvSpPr/>
          <p:nvPr/>
        </p:nvSpPr>
        <p:spPr>
          <a:xfrm>
            <a:off x="3125713" y="3631654"/>
            <a:ext cx="202589" cy="209154"/>
          </a:xfrm>
          <a:prstGeom prst="ellipse">
            <a:avLst/>
          </a:prstGeom>
          <a:solidFill>
            <a:srgbClr val="7D59A5"/>
          </a:solidFill>
          <a:ln>
            <a:solidFill>
              <a:srgbClr val="7D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821987" y="2533127"/>
            <a:ext cx="202589" cy="209154"/>
          </a:xfrm>
          <a:prstGeom prst="ellipse">
            <a:avLst/>
          </a:prstGeom>
          <a:solidFill>
            <a:srgbClr val="3278A8"/>
          </a:solidFill>
          <a:ln>
            <a:solidFill>
              <a:srgbClr val="327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3227007" y="1638855"/>
            <a:ext cx="696274" cy="992765"/>
          </a:xfrm>
          <a:prstGeom prst="line">
            <a:avLst/>
          </a:prstGeom>
          <a:solidFill>
            <a:srgbClr val="9071B3"/>
          </a:solidFill>
          <a:ln w="76200">
            <a:solidFill>
              <a:srgbClr val="327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Oval 11"/>
          <p:cNvSpPr/>
          <p:nvPr/>
        </p:nvSpPr>
        <p:spPr>
          <a:xfrm>
            <a:off x="3125713" y="1552283"/>
            <a:ext cx="202589" cy="209154"/>
          </a:xfrm>
          <a:prstGeom prst="ellipse">
            <a:avLst/>
          </a:prstGeom>
          <a:solidFill>
            <a:srgbClr val="7D59A5"/>
          </a:solidFill>
          <a:ln>
            <a:solidFill>
              <a:srgbClr val="7D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5204720" y="1582664"/>
            <a:ext cx="0" cy="2155956"/>
          </a:xfrm>
          <a:prstGeom prst="line">
            <a:avLst/>
          </a:prstGeom>
          <a:solidFill>
            <a:srgbClr val="9071B3"/>
          </a:solidFill>
          <a:ln w="76200">
            <a:solidFill>
              <a:srgbClr val="7D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Oval 13"/>
          <p:cNvSpPr/>
          <p:nvPr/>
        </p:nvSpPr>
        <p:spPr>
          <a:xfrm>
            <a:off x="5103425" y="3634042"/>
            <a:ext cx="202589" cy="209154"/>
          </a:xfrm>
          <a:prstGeom prst="ellipse">
            <a:avLst/>
          </a:prstGeom>
          <a:solidFill>
            <a:srgbClr val="7D59A5"/>
          </a:solidFill>
          <a:ln>
            <a:solidFill>
              <a:srgbClr val="7D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103425" y="259080"/>
            <a:ext cx="202589" cy="209154"/>
          </a:xfrm>
          <a:prstGeom prst="ellipse">
            <a:avLst/>
          </a:prstGeom>
          <a:solidFill>
            <a:srgbClr val="3278A8"/>
          </a:solidFill>
          <a:ln>
            <a:solidFill>
              <a:srgbClr val="327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5204720" y="363657"/>
            <a:ext cx="0" cy="1316139"/>
          </a:xfrm>
          <a:prstGeom prst="line">
            <a:avLst/>
          </a:prstGeom>
          <a:solidFill>
            <a:srgbClr val="9071B3"/>
          </a:solidFill>
          <a:ln w="76200">
            <a:solidFill>
              <a:srgbClr val="327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Oval 16"/>
          <p:cNvSpPr/>
          <p:nvPr/>
        </p:nvSpPr>
        <p:spPr>
          <a:xfrm>
            <a:off x="5103425" y="1554671"/>
            <a:ext cx="202589" cy="209154"/>
          </a:xfrm>
          <a:prstGeom prst="ellipse">
            <a:avLst/>
          </a:prstGeom>
          <a:solidFill>
            <a:srgbClr val="7D59A5"/>
          </a:solidFill>
          <a:ln>
            <a:solidFill>
              <a:srgbClr val="7D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rot="3230282">
            <a:off x="1216247" y="2059175"/>
            <a:ext cx="0" cy="2088285"/>
          </a:xfrm>
          <a:prstGeom prst="line">
            <a:avLst/>
          </a:prstGeom>
          <a:solidFill>
            <a:srgbClr val="9071B3"/>
          </a:solidFill>
          <a:ln w="76200">
            <a:solidFill>
              <a:srgbClr val="7D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Oval 18"/>
          <p:cNvSpPr/>
          <p:nvPr/>
        </p:nvSpPr>
        <p:spPr>
          <a:xfrm rot="3230282">
            <a:off x="268681" y="3638106"/>
            <a:ext cx="209154" cy="202589"/>
          </a:xfrm>
          <a:prstGeom prst="ellipse">
            <a:avLst/>
          </a:prstGeom>
          <a:solidFill>
            <a:srgbClr val="7D59A5"/>
          </a:solidFill>
          <a:ln>
            <a:solidFill>
              <a:srgbClr val="7D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3230282">
            <a:off x="1538590" y="3570252"/>
            <a:ext cx="209154" cy="202589"/>
          </a:xfrm>
          <a:prstGeom prst="ellipse">
            <a:avLst/>
          </a:prstGeom>
          <a:solidFill>
            <a:srgbClr val="3278A8"/>
          </a:solidFill>
          <a:ln>
            <a:solidFill>
              <a:srgbClr val="327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rot="3230282">
            <a:off x="1471259" y="2604077"/>
            <a:ext cx="718837" cy="961604"/>
          </a:xfrm>
          <a:prstGeom prst="line">
            <a:avLst/>
          </a:prstGeom>
          <a:solidFill>
            <a:srgbClr val="9071B3"/>
          </a:solidFill>
          <a:ln w="76200">
            <a:solidFill>
              <a:srgbClr val="327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Oval 21"/>
          <p:cNvSpPr/>
          <p:nvPr/>
        </p:nvSpPr>
        <p:spPr>
          <a:xfrm rot="3230282">
            <a:off x="1894772" y="2411131"/>
            <a:ext cx="209154" cy="202589"/>
          </a:xfrm>
          <a:prstGeom prst="ellipse">
            <a:avLst/>
          </a:prstGeom>
          <a:solidFill>
            <a:srgbClr val="7D59A5"/>
          </a:solidFill>
          <a:ln>
            <a:solidFill>
              <a:srgbClr val="7D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6863948" y="1589356"/>
            <a:ext cx="0" cy="2155956"/>
          </a:xfrm>
          <a:prstGeom prst="line">
            <a:avLst/>
          </a:prstGeom>
          <a:solidFill>
            <a:srgbClr val="9071B3"/>
          </a:solidFill>
          <a:ln w="76200">
            <a:solidFill>
              <a:srgbClr val="7D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Oval 23"/>
          <p:cNvSpPr/>
          <p:nvPr/>
        </p:nvSpPr>
        <p:spPr>
          <a:xfrm>
            <a:off x="6762654" y="3640734"/>
            <a:ext cx="202589" cy="209154"/>
          </a:xfrm>
          <a:prstGeom prst="ellipse">
            <a:avLst/>
          </a:prstGeom>
          <a:solidFill>
            <a:srgbClr val="7D59A5"/>
          </a:solidFill>
          <a:ln>
            <a:solidFill>
              <a:srgbClr val="7D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6863948" y="1686488"/>
            <a:ext cx="1171756" cy="128275"/>
          </a:xfrm>
          <a:prstGeom prst="line">
            <a:avLst/>
          </a:prstGeom>
          <a:solidFill>
            <a:srgbClr val="9071B3"/>
          </a:solidFill>
          <a:ln w="76200">
            <a:solidFill>
              <a:srgbClr val="327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Straight Connector 25"/>
          <p:cNvCxnSpPr/>
          <p:nvPr/>
        </p:nvCxnSpPr>
        <p:spPr>
          <a:xfrm rot="3202720">
            <a:off x="9032234" y="2062796"/>
            <a:ext cx="0" cy="2088285"/>
          </a:xfrm>
          <a:prstGeom prst="line">
            <a:avLst/>
          </a:prstGeom>
          <a:solidFill>
            <a:srgbClr val="9071B3"/>
          </a:solidFill>
          <a:ln w="76200">
            <a:solidFill>
              <a:srgbClr val="7D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Oval 26"/>
          <p:cNvSpPr/>
          <p:nvPr/>
        </p:nvSpPr>
        <p:spPr>
          <a:xfrm rot="3202720">
            <a:off x="8089633" y="3648682"/>
            <a:ext cx="209154" cy="202589"/>
          </a:xfrm>
          <a:prstGeom prst="ellipse">
            <a:avLst/>
          </a:prstGeom>
          <a:solidFill>
            <a:srgbClr val="7D59A5"/>
          </a:solidFill>
          <a:ln>
            <a:solidFill>
              <a:srgbClr val="7D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 rot="3202720">
            <a:off x="9489513" y="2983436"/>
            <a:ext cx="1209726" cy="124248"/>
          </a:xfrm>
          <a:prstGeom prst="line">
            <a:avLst/>
          </a:prstGeom>
          <a:solidFill>
            <a:srgbClr val="9071B3"/>
          </a:solidFill>
          <a:ln w="76200">
            <a:solidFill>
              <a:srgbClr val="327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801462" y="3195773"/>
                <a:ext cx="5959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462" y="3195773"/>
                <a:ext cx="595932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2371" r="-6186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441129" y="2845512"/>
                <a:ext cx="957955" cy="3841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129" y="2845512"/>
                <a:ext cx="957955" cy="38414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5255700" y="591909"/>
                <a:ext cx="1635768" cy="3841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700" y="591909"/>
                <a:ext cx="1635768" cy="38414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6954073" y="1982390"/>
                <a:ext cx="2313582" cy="3841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73" y="1982390"/>
                <a:ext cx="2313582" cy="38414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8825392" y="3431604"/>
                <a:ext cx="2657331" cy="3841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  <m:acc>
                                        <m:accPr>
                                          <m:chr m:val="̃"/>
                                          <m:ctrlPr>
                                            <a:rPr lang="en-US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5392" y="3431604"/>
                <a:ext cx="2657331" cy="38414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/>
          <p:cNvCxnSpPr/>
          <p:nvPr/>
        </p:nvCxnSpPr>
        <p:spPr>
          <a:xfrm>
            <a:off x="6763076" y="1674199"/>
            <a:ext cx="1129165" cy="119573"/>
          </a:xfrm>
          <a:prstGeom prst="line">
            <a:avLst/>
          </a:prstGeom>
          <a:solidFill>
            <a:srgbClr val="9071B3"/>
          </a:solidFill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Oval 34"/>
          <p:cNvSpPr/>
          <p:nvPr/>
        </p:nvSpPr>
        <p:spPr>
          <a:xfrm>
            <a:off x="6762654" y="1561363"/>
            <a:ext cx="202589" cy="209154"/>
          </a:xfrm>
          <a:prstGeom prst="ellipse">
            <a:avLst/>
          </a:prstGeom>
          <a:solidFill>
            <a:srgbClr val="7D59A5"/>
          </a:solidFill>
          <a:ln>
            <a:solidFill>
              <a:srgbClr val="7D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7908275" y="1716574"/>
            <a:ext cx="202589" cy="209154"/>
          </a:xfrm>
          <a:prstGeom prst="ellipse">
            <a:avLst/>
          </a:prstGeom>
          <a:solidFill>
            <a:srgbClr val="3278A8"/>
          </a:solidFill>
          <a:ln>
            <a:solidFill>
              <a:srgbClr val="327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9766719" y="2476387"/>
            <a:ext cx="671137" cy="1173077"/>
          </a:xfrm>
          <a:prstGeom prst="line">
            <a:avLst/>
          </a:prstGeom>
          <a:solidFill>
            <a:srgbClr val="9071B3"/>
          </a:solidFill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Oval 37"/>
          <p:cNvSpPr/>
          <p:nvPr/>
        </p:nvSpPr>
        <p:spPr>
          <a:xfrm rot="3202720">
            <a:off x="10268873" y="3450142"/>
            <a:ext cx="209154" cy="202589"/>
          </a:xfrm>
          <a:prstGeom prst="ellipse">
            <a:avLst/>
          </a:prstGeom>
          <a:solidFill>
            <a:srgbClr val="7D59A5"/>
          </a:solidFill>
          <a:ln>
            <a:solidFill>
              <a:srgbClr val="7D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 rot="3202720">
            <a:off x="9706145" y="2408289"/>
            <a:ext cx="209154" cy="202589"/>
          </a:xfrm>
          <a:prstGeom prst="ellipse">
            <a:avLst/>
          </a:prstGeom>
          <a:solidFill>
            <a:srgbClr val="7D59A5"/>
          </a:solidFill>
          <a:ln>
            <a:solidFill>
              <a:srgbClr val="7D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298632" y="4117330"/>
                <a:ext cx="5028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632" y="4117330"/>
                <a:ext cx="502830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0482" r="-21687" b="-3770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3176806" y="4132505"/>
                <a:ext cx="5028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806" y="4132505"/>
                <a:ext cx="502830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0482" r="-20482" b="-3833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054981" y="4116065"/>
                <a:ext cx="4746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981" y="4116065"/>
                <a:ext cx="474617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21795" r="-23077" b="-3770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904943" y="4132505"/>
                <a:ext cx="5114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943" y="4132505"/>
                <a:ext cx="511487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21429" r="-20238" b="-3833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8784831" y="4116065"/>
                <a:ext cx="4828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4831" y="4116065"/>
                <a:ext cx="482824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21519" r="-24051" b="-3770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1503866" y="2944784"/>
                <a:ext cx="2463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866" y="2944784"/>
                <a:ext cx="246349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17500" r="-15000" b="-1639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900469" y="2772648"/>
                <a:ext cx="2463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469" y="2772648"/>
                <a:ext cx="246349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30000" r="-27500" b="-1166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910180" y="2783101"/>
                <a:ext cx="2463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0180" y="2783101"/>
                <a:ext cx="246349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29268" r="-24390" b="-1166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4903732" y="2772648"/>
                <a:ext cx="2463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732" y="2772648"/>
                <a:ext cx="246349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29268" r="-24390" b="-1166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6534982" y="2774439"/>
                <a:ext cx="2463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982" y="2774439"/>
                <a:ext cx="246349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30000" r="-27500" b="-983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8826256" y="2778116"/>
                <a:ext cx="2463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6256" y="2778116"/>
                <a:ext cx="246349" cy="369332"/>
              </a:xfrm>
              <a:prstGeom prst="rect">
                <a:avLst/>
              </a:prstGeom>
              <a:blipFill rotWithShape="0">
                <a:blip r:embed="rId17"/>
                <a:stretch>
                  <a:fillRect l="-30000" r="-27500" b="-1166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3645789" y="1871778"/>
                <a:ext cx="2463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789" y="1871778"/>
                <a:ext cx="246349" cy="369332"/>
              </a:xfrm>
              <a:prstGeom prst="rect">
                <a:avLst/>
              </a:prstGeom>
              <a:blipFill rotWithShape="0">
                <a:blip r:embed="rId18"/>
                <a:stretch>
                  <a:fillRect l="-15000" r="-17500" b="-1639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4903731" y="976053"/>
                <a:ext cx="2463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731" y="976053"/>
                <a:ext cx="246349" cy="369332"/>
              </a:xfrm>
              <a:prstGeom prst="rect">
                <a:avLst/>
              </a:prstGeom>
              <a:blipFill rotWithShape="0">
                <a:blip r:embed="rId19"/>
                <a:stretch>
                  <a:fillRect l="-14634" r="-14634" b="-1639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7326651" y="1344579"/>
                <a:ext cx="2463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6651" y="1344579"/>
                <a:ext cx="246349" cy="369332"/>
              </a:xfrm>
              <a:prstGeom prst="rect">
                <a:avLst/>
              </a:prstGeom>
              <a:blipFill rotWithShape="0">
                <a:blip r:embed="rId20"/>
                <a:stretch>
                  <a:fillRect l="-17500" r="-15000" b="-166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10109140" y="2676228"/>
                <a:ext cx="2463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9140" y="2676228"/>
                <a:ext cx="246349" cy="369332"/>
              </a:xfrm>
              <a:prstGeom prst="rect">
                <a:avLst/>
              </a:prstGeom>
              <a:blipFill rotWithShape="0">
                <a:blip r:embed="rId21"/>
                <a:stretch>
                  <a:fillRect l="-14634" r="-14634" b="-1639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91233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90626" y="438374"/>
            <a:ext cx="7643557" cy="6044566"/>
            <a:chOff x="3001790" y="877040"/>
            <a:chExt cx="6200775" cy="490360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1790" y="1151496"/>
              <a:ext cx="6200775" cy="4629150"/>
            </a:xfrm>
            <a:prstGeom prst="rect">
              <a:avLst/>
            </a:prstGeom>
          </p:spPr>
        </p:pic>
        <p:cxnSp>
          <p:nvCxnSpPr>
            <p:cNvPr id="9" name="Straight Connector 8"/>
            <p:cNvCxnSpPr/>
            <p:nvPr/>
          </p:nvCxnSpPr>
          <p:spPr>
            <a:xfrm>
              <a:off x="6299175" y="1205496"/>
              <a:ext cx="107803" cy="1791018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6292800" y="1895676"/>
              <a:ext cx="108000" cy="108000"/>
            </a:xfrm>
            <a:prstGeom prst="ellipse">
              <a:avLst/>
            </a:prstGeom>
            <a:solidFill>
              <a:srgbClr val="00B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6359353" y="2925582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5975544" y="877040"/>
                  <a:ext cx="229811" cy="349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solidFill>
                        <a:srgbClr val="34454C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5544" y="877040"/>
                  <a:ext cx="229811" cy="34955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6023169" y="1580344"/>
                  <a:ext cx="229915" cy="349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solidFill>
                        <a:srgbClr val="34454C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3169" y="1580344"/>
                  <a:ext cx="229915" cy="3495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6096859" y="2607859"/>
                  <a:ext cx="203647" cy="349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solidFill>
                        <a:srgbClr val="34454C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859" y="2607859"/>
                  <a:ext cx="203647" cy="34955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4988869" y="2996514"/>
                  <a:ext cx="319436" cy="349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solidFill>
                        <a:srgbClr val="34454C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8869" y="2996514"/>
                  <a:ext cx="319436" cy="3495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8168675" y="1765010"/>
                  <a:ext cx="326146" cy="349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solidFill>
                        <a:srgbClr val="34454C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8675" y="1765010"/>
                  <a:ext cx="326146" cy="349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6245175" y="1103674"/>
              <a:ext cx="108000" cy="108000"/>
            </a:xfrm>
            <a:prstGeom prst="ellipse">
              <a:avLst/>
            </a:prstGeom>
            <a:solidFill>
              <a:srgbClr val="A61A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0174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377847">
            <a:off x="3186292" y="1586166"/>
            <a:ext cx="4679702" cy="407552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87320" y="1151921"/>
            <a:ext cx="5491480" cy="5091399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5" name="Straight Connector 4"/>
          <p:cNvCxnSpPr/>
          <p:nvPr/>
        </p:nvCxnSpPr>
        <p:spPr>
          <a:xfrm rot="20377847" flipV="1">
            <a:off x="4293148" y="3763588"/>
            <a:ext cx="1915939" cy="1125795"/>
          </a:xfrm>
          <a:prstGeom prst="lin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Oval 12"/>
          <p:cNvSpPr/>
          <p:nvPr/>
        </p:nvSpPr>
        <p:spPr>
          <a:xfrm rot="20377847">
            <a:off x="4200000" y="1634138"/>
            <a:ext cx="3380765" cy="3395181"/>
          </a:xfrm>
          <a:prstGeom prst="ellipse">
            <a:avLst/>
          </a:prstGeom>
          <a:noFill/>
          <a:ln w="38100">
            <a:solidFill>
              <a:srgbClr val="009ED6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25" name="Straight Connector 24"/>
          <p:cNvCxnSpPr/>
          <p:nvPr/>
        </p:nvCxnSpPr>
        <p:spPr>
          <a:xfrm rot="20377847">
            <a:off x="6038254" y="3186350"/>
            <a:ext cx="1349430" cy="905755"/>
          </a:xfrm>
          <a:prstGeom prst="line">
            <a:avLst/>
          </a:prstGeom>
          <a:noFill/>
          <a:ln w="38100">
            <a:solidFill>
              <a:srgbClr val="009ED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Straight Connector 29"/>
          <p:cNvCxnSpPr/>
          <p:nvPr/>
        </p:nvCxnSpPr>
        <p:spPr>
          <a:xfrm rot="20377847">
            <a:off x="4567530" y="5062959"/>
            <a:ext cx="628536" cy="421882"/>
          </a:xfrm>
          <a:prstGeom prst="line">
            <a:avLst/>
          </a:prstGeom>
          <a:noFill/>
          <a:ln w="38100">
            <a:solidFill>
              <a:srgbClr val="009ED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Oval 11"/>
          <p:cNvSpPr/>
          <p:nvPr/>
        </p:nvSpPr>
        <p:spPr>
          <a:xfrm rot="20377847">
            <a:off x="3789466" y="4433471"/>
            <a:ext cx="1486847" cy="1493187"/>
          </a:xfrm>
          <a:prstGeom prst="ellipse">
            <a:avLst/>
          </a:prstGeom>
          <a:noFill/>
          <a:ln w="38100">
            <a:solidFill>
              <a:srgbClr val="009ED6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 rot="20377847">
            <a:off x="4492736" y="5146942"/>
            <a:ext cx="89508" cy="89889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 rot="20377847">
            <a:off x="5912633" y="3418869"/>
            <a:ext cx="89508" cy="89889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159959" y="4951437"/>
                <a:ext cx="345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959" y="4951437"/>
                <a:ext cx="34509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0526" r="-7018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845998" y="3019152"/>
                <a:ext cx="3379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998" y="3019152"/>
                <a:ext cx="33797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2727" r="-9091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712969" y="3254597"/>
                <a:ext cx="3164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969" y="3254597"/>
                <a:ext cx="31649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538" r="-9615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688674" y="5183581"/>
                <a:ext cx="3236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674" y="5183581"/>
                <a:ext cx="32361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321" r="-9434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98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8547" y="1330961"/>
            <a:ext cx="11756512" cy="4408692"/>
            <a:chOff x="168547" y="1330961"/>
            <a:chExt cx="11756512" cy="4408692"/>
          </a:xfrm>
        </p:grpSpPr>
        <p:grpSp>
          <p:nvGrpSpPr>
            <p:cNvPr id="4" name="Group 3"/>
            <p:cNvGrpSpPr/>
            <p:nvPr/>
          </p:nvGrpSpPr>
          <p:grpSpPr>
            <a:xfrm>
              <a:off x="168547" y="1330961"/>
              <a:ext cx="11756512" cy="4408692"/>
              <a:chOff x="-3550013" y="-497613"/>
              <a:chExt cx="14629190" cy="5485946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550013" y="-497613"/>
                <a:ext cx="7314595" cy="5485946"/>
              </a:xfrm>
              <a:prstGeom prst="rect">
                <a:avLst/>
              </a:prstGeom>
              <a:ln>
                <a:solidFill>
                  <a:srgbClr val="92D050"/>
                </a:solidFill>
              </a:ln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4582" y="-497613"/>
                <a:ext cx="7314595" cy="5485946"/>
              </a:xfrm>
              <a:prstGeom prst="rect">
                <a:avLst/>
              </a:prstGeom>
              <a:ln>
                <a:solidFill>
                  <a:srgbClr val="92D050"/>
                </a:solidFill>
              </a:ln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1417051" y="2224837"/>
              <a:ext cx="310267" cy="310267"/>
              <a:chOff x="2184400" y="1818640"/>
              <a:chExt cx="426720" cy="426720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" name="Oval 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" name="Straight Connector 10"/>
                <p:cNvCxnSpPr>
                  <a:stCxn id="10" idx="0"/>
                  <a:endCxn id="1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>
                  <a:stCxn id="10" idx="2"/>
                  <a:endCxn id="1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Oval 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510947" y="2487135"/>
              <a:ext cx="318432" cy="318432"/>
              <a:chOff x="2184400" y="1818640"/>
              <a:chExt cx="426720" cy="426720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" name="Oval 1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" name="Straight Connector 16"/>
                <p:cNvCxnSpPr>
                  <a:stCxn id="16" idx="0"/>
                  <a:endCxn id="1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>
                  <a:stCxn id="16" idx="2"/>
                  <a:endCxn id="1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Oval 1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1670163" y="2904566"/>
              <a:ext cx="363339" cy="363339"/>
              <a:chOff x="2184400" y="1818640"/>
              <a:chExt cx="426720" cy="426720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" name="Oval 2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" name="Straight Connector 22"/>
                <p:cNvCxnSpPr>
                  <a:stCxn id="22" idx="0"/>
                  <a:endCxn id="2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>
                  <a:stCxn id="22" idx="2"/>
                  <a:endCxn id="2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Oval 2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1906946" y="3323019"/>
              <a:ext cx="424576" cy="424576"/>
              <a:chOff x="2184400" y="1818640"/>
              <a:chExt cx="426720" cy="426720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8" name="Oval 2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9" name="Straight Connector 28"/>
                <p:cNvCxnSpPr>
                  <a:stCxn id="28" idx="0"/>
                  <a:endCxn id="2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>
                  <a:stCxn id="28" idx="2"/>
                  <a:endCxn id="2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Oval 2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2284282" y="3073039"/>
              <a:ext cx="473978" cy="473978"/>
              <a:chOff x="2184400" y="1818640"/>
              <a:chExt cx="426720" cy="426720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4" name="Oval 3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5" name="Straight Connector 34"/>
                <p:cNvCxnSpPr>
                  <a:stCxn id="34" idx="0"/>
                  <a:endCxn id="3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>
                  <a:stCxn id="34" idx="2"/>
                  <a:endCxn id="3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Oval 3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2004925" y="1641046"/>
              <a:ext cx="355740" cy="355740"/>
              <a:chOff x="2184400" y="1818640"/>
              <a:chExt cx="426720" cy="426720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40" name="Oval 3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41" name="Straight Connector 40"/>
                <p:cNvCxnSpPr>
                  <a:stCxn id="40" idx="0"/>
                  <a:endCxn id="4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>
                  <a:stCxn id="40" idx="2"/>
                  <a:endCxn id="4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Oval 3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2749680" y="2988257"/>
              <a:ext cx="508560" cy="508560"/>
              <a:chOff x="2184400" y="1818640"/>
              <a:chExt cx="426720" cy="426720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47" name="Straight Connector 46"/>
                <p:cNvCxnSpPr>
                  <a:stCxn id="46" idx="0"/>
                  <a:endCxn id="4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>
                  <a:stCxn id="46" idx="2"/>
                  <a:endCxn id="4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Oval 4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3200914" y="3102565"/>
              <a:ext cx="496310" cy="496310"/>
              <a:chOff x="2184400" y="1818640"/>
              <a:chExt cx="426720" cy="426720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3" name="Straight Connector 52"/>
                <p:cNvCxnSpPr>
                  <a:stCxn id="52" idx="0"/>
                  <a:endCxn id="5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>
                  <a:stCxn id="52" idx="2"/>
                  <a:endCxn id="5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" name="Oval 5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2163738" y="2503112"/>
              <a:ext cx="424576" cy="424576"/>
              <a:chOff x="2184400" y="1818640"/>
              <a:chExt cx="426720" cy="426720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8" name="Oval 5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9" name="Straight Connector 58"/>
                <p:cNvCxnSpPr>
                  <a:stCxn id="58" idx="0"/>
                  <a:endCxn id="5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>
                  <a:stCxn id="58" idx="2"/>
                  <a:endCxn id="5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7" name="Oval 5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096489" y="2040791"/>
              <a:ext cx="350406" cy="350406"/>
              <a:chOff x="2184400" y="1818640"/>
              <a:chExt cx="426720" cy="42672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5" name="Straight Connector 64"/>
                <p:cNvCxnSpPr>
                  <a:stCxn id="64" idx="0"/>
                  <a:endCxn id="6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stCxn id="64" idx="2"/>
                  <a:endCxn id="6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Oval 6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2776216" y="2363349"/>
              <a:ext cx="424576" cy="424576"/>
              <a:chOff x="2184400" y="1818640"/>
              <a:chExt cx="426720" cy="426720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0" name="Oval 6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1" name="Straight Connector 70"/>
                <p:cNvCxnSpPr>
                  <a:stCxn id="70" idx="0"/>
                  <a:endCxn id="7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>
                  <a:stCxn id="70" idx="2"/>
                  <a:endCxn id="7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9" name="Oval 6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2792546" y="1350787"/>
              <a:ext cx="384155" cy="384155"/>
              <a:chOff x="2184400" y="1818640"/>
              <a:chExt cx="426720" cy="426720"/>
            </a:xfrm>
          </p:grpSpPr>
          <p:grpSp>
            <p:nvGrpSpPr>
              <p:cNvPr id="74" name="Group 7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6" name="Oval 7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7" name="Straight Connector 76"/>
                <p:cNvCxnSpPr>
                  <a:stCxn id="76" idx="0"/>
                  <a:endCxn id="7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>
                  <a:stCxn id="76" idx="2"/>
                  <a:endCxn id="7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5" name="Oval 7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3415007" y="2479528"/>
              <a:ext cx="424576" cy="424576"/>
              <a:chOff x="2184400" y="1818640"/>
              <a:chExt cx="426720" cy="426720"/>
            </a:xfrm>
          </p:grpSpPr>
          <p:grpSp>
            <p:nvGrpSpPr>
              <p:cNvPr id="80" name="Group 7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2" name="Oval 8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3" name="Straight Connector 82"/>
                <p:cNvCxnSpPr>
                  <a:stCxn id="82" idx="0"/>
                  <a:endCxn id="8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>
                  <a:stCxn id="82" idx="2"/>
                  <a:endCxn id="8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1" name="Oval 8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3572306" y="1624804"/>
              <a:ext cx="347293" cy="347293"/>
              <a:chOff x="2184400" y="1818640"/>
              <a:chExt cx="426720" cy="426720"/>
            </a:xfrm>
          </p:grpSpPr>
          <p:grpSp>
            <p:nvGrpSpPr>
              <p:cNvPr id="86" name="Group 8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8" name="Oval 8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9" name="Straight Connector 88"/>
                <p:cNvCxnSpPr>
                  <a:stCxn id="88" idx="0"/>
                  <a:endCxn id="8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/>
                <p:cNvCxnSpPr>
                  <a:stCxn id="88" idx="2"/>
                  <a:endCxn id="8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7" name="Oval 8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2792546" y="1769051"/>
              <a:ext cx="385021" cy="385021"/>
              <a:chOff x="2184400" y="1818640"/>
              <a:chExt cx="426720" cy="42672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4" name="Oval 9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5" name="Straight Connector 94"/>
                <p:cNvCxnSpPr>
                  <a:stCxn id="94" idx="0"/>
                  <a:endCxn id="9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>
                  <a:stCxn id="94" idx="2"/>
                  <a:endCxn id="9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3" name="Oval 9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7" name="Group 96"/>
            <p:cNvGrpSpPr/>
            <p:nvPr/>
          </p:nvGrpSpPr>
          <p:grpSpPr>
            <a:xfrm>
              <a:off x="3526987" y="2020502"/>
              <a:ext cx="360529" cy="360529"/>
              <a:chOff x="2184400" y="1818640"/>
              <a:chExt cx="426720" cy="426720"/>
            </a:xfrm>
          </p:grpSpPr>
          <p:grpSp>
            <p:nvGrpSpPr>
              <p:cNvPr id="98" name="Group 9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0" name="Oval 9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1" name="Straight Connector 100"/>
                <p:cNvCxnSpPr>
                  <a:stCxn id="100" idx="0"/>
                  <a:endCxn id="10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>
                  <a:stCxn id="100" idx="2"/>
                  <a:endCxn id="10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9" name="Oval 9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4438370" y="3431494"/>
              <a:ext cx="342166" cy="342166"/>
              <a:chOff x="2184400" y="1818640"/>
              <a:chExt cx="426720" cy="426720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6" name="Oval 10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7" name="Straight Connector 106"/>
                <p:cNvCxnSpPr>
                  <a:stCxn id="106" idx="0"/>
                  <a:endCxn id="10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>
                  <a:stCxn id="106" idx="2"/>
                  <a:endCxn id="10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" name="Oval 10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4043666" y="3747595"/>
              <a:ext cx="376375" cy="376375"/>
              <a:chOff x="2184400" y="1818640"/>
              <a:chExt cx="426720" cy="426720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2" name="Oval 11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3" name="Straight Connector 112"/>
                <p:cNvCxnSpPr>
                  <a:stCxn id="112" idx="0"/>
                  <a:endCxn id="11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>
                  <a:stCxn id="112" idx="2"/>
                  <a:endCxn id="11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1" name="Oval 11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3514276" y="4061588"/>
              <a:ext cx="564537" cy="564538"/>
              <a:chOff x="2184400" y="1818640"/>
              <a:chExt cx="426720" cy="426720"/>
            </a:xfrm>
          </p:grpSpPr>
          <p:grpSp>
            <p:nvGrpSpPr>
              <p:cNvPr id="116" name="Group 11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8" name="Oval 11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9" name="Straight Connector 118"/>
                <p:cNvCxnSpPr>
                  <a:stCxn id="118" idx="0"/>
                  <a:endCxn id="11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/>
                <p:cNvCxnSpPr>
                  <a:stCxn id="118" idx="2"/>
                  <a:endCxn id="11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7" name="Oval 11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1" name="Group 120"/>
            <p:cNvGrpSpPr/>
            <p:nvPr/>
          </p:nvGrpSpPr>
          <p:grpSpPr>
            <a:xfrm>
              <a:off x="2873959" y="4118587"/>
              <a:ext cx="897236" cy="897236"/>
              <a:chOff x="2184400" y="1818640"/>
              <a:chExt cx="426720" cy="426720"/>
            </a:xfrm>
          </p:grpSpPr>
          <p:grpSp>
            <p:nvGrpSpPr>
              <p:cNvPr id="122" name="Group 12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4" name="Oval 12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5" name="Straight Connector 124"/>
                <p:cNvCxnSpPr>
                  <a:stCxn id="124" idx="0"/>
                  <a:endCxn id="12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/>
                <p:cNvCxnSpPr>
                  <a:stCxn id="124" idx="2"/>
                  <a:endCxn id="12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3" name="Oval 12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7" name="Group 126"/>
            <p:cNvGrpSpPr/>
            <p:nvPr/>
          </p:nvGrpSpPr>
          <p:grpSpPr>
            <a:xfrm>
              <a:off x="2047175" y="4378460"/>
              <a:ext cx="685648" cy="685648"/>
              <a:chOff x="2184400" y="1818640"/>
              <a:chExt cx="426720" cy="426720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1" name="Straight Connector 130"/>
                <p:cNvCxnSpPr>
                  <a:stCxn id="130" idx="0"/>
                  <a:endCxn id="13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>
                  <a:stCxn id="130" idx="2"/>
                  <a:endCxn id="13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Oval 12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>
              <a:off x="2556332" y="4459210"/>
              <a:ext cx="524144" cy="524144"/>
              <a:chOff x="2184400" y="1818640"/>
              <a:chExt cx="426720" cy="426720"/>
            </a:xfrm>
          </p:grpSpPr>
          <p:grpSp>
            <p:nvGrpSpPr>
              <p:cNvPr id="134" name="Group 13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6" name="Oval 13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7" name="Straight Connector 136"/>
                <p:cNvCxnSpPr>
                  <a:stCxn id="136" idx="0"/>
                  <a:endCxn id="13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>
                  <a:stCxn id="136" idx="2"/>
                  <a:endCxn id="13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5" name="Oval 13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2126551" y="5080844"/>
              <a:ext cx="600356" cy="600356"/>
              <a:chOff x="2184400" y="1818640"/>
              <a:chExt cx="426720" cy="426720"/>
            </a:xfrm>
          </p:grpSpPr>
          <p:grpSp>
            <p:nvGrpSpPr>
              <p:cNvPr id="140" name="Group 13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2" name="Oval 14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3" name="Straight Connector 142"/>
                <p:cNvCxnSpPr>
                  <a:stCxn id="142" idx="0"/>
                  <a:endCxn id="14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>
                  <a:stCxn id="142" idx="2"/>
                  <a:endCxn id="14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1" name="Oval 14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2783397" y="5154112"/>
              <a:ext cx="573068" cy="573068"/>
              <a:chOff x="2184400" y="1818640"/>
              <a:chExt cx="426720" cy="426720"/>
            </a:xfrm>
          </p:grpSpPr>
          <p:grpSp>
            <p:nvGrpSpPr>
              <p:cNvPr id="146" name="Group 14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8" name="Oval 14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9" name="Straight Connector 148"/>
                <p:cNvCxnSpPr>
                  <a:stCxn id="148" idx="0"/>
                  <a:endCxn id="14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>
                  <a:stCxn id="148" idx="2"/>
                  <a:endCxn id="14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7" name="Oval 14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>
              <a:off x="3034521" y="4847081"/>
              <a:ext cx="424576" cy="424576"/>
              <a:chOff x="2184400" y="1818640"/>
              <a:chExt cx="426720" cy="426720"/>
            </a:xfrm>
          </p:grpSpPr>
          <p:grpSp>
            <p:nvGrpSpPr>
              <p:cNvPr id="152" name="Group 15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4" name="Oval 15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5" name="Straight Connector 154"/>
                <p:cNvCxnSpPr>
                  <a:stCxn id="154" idx="0"/>
                  <a:endCxn id="15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>
                  <a:stCxn id="154" idx="2"/>
                  <a:endCxn id="15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3" name="Oval 15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cxnSp>
          <p:nvCxnSpPr>
            <p:cNvPr id="157" name="Straight Connector 156"/>
            <p:cNvCxnSpPr>
              <a:endCxn id="27" idx="5"/>
            </p:cNvCxnSpPr>
            <p:nvPr/>
          </p:nvCxnSpPr>
          <p:spPr>
            <a:xfrm flipH="1" flipV="1">
              <a:off x="2135316" y="3551389"/>
              <a:ext cx="240708" cy="1133163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>
              <a:stCxn id="129" idx="0"/>
              <a:endCxn id="33" idx="4"/>
            </p:cNvCxnSpPr>
            <p:nvPr/>
          </p:nvCxnSpPr>
          <p:spPr>
            <a:xfrm flipV="1">
              <a:off x="2389999" y="3335419"/>
              <a:ext cx="131272" cy="1349133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135" idx="0"/>
              <a:endCxn id="33" idx="4"/>
            </p:cNvCxnSpPr>
            <p:nvPr/>
          </p:nvCxnSpPr>
          <p:spPr>
            <a:xfrm flipH="1" flipV="1">
              <a:off x="2521271" y="3335419"/>
              <a:ext cx="297133" cy="135778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stCxn id="135" idx="0"/>
              <a:endCxn id="45" idx="4"/>
            </p:cNvCxnSpPr>
            <p:nvPr/>
          </p:nvCxnSpPr>
          <p:spPr>
            <a:xfrm flipV="1">
              <a:off x="2818404" y="3269779"/>
              <a:ext cx="185555" cy="142342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stCxn id="123" idx="0"/>
              <a:endCxn id="45" idx="4"/>
            </p:cNvCxnSpPr>
            <p:nvPr/>
          </p:nvCxnSpPr>
          <p:spPr>
            <a:xfrm flipH="1" flipV="1">
              <a:off x="3003959" y="3269779"/>
              <a:ext cx="318617" cy="124936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>
              <a:stCxn id="123" idx="0"/>
              <a:endCxn id="51" idx="4"/>
            </p:cNvCxnSpPr>
            <p:nvPr/>
          </p:nvCxnSpPr>
          <p:spPr>
            <a:xfrm flipV="1">
              <a:off x="3322576" y="3377307"/>
              <a:ext cx="126492" cy="1141832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>
              <a:stCxn id="33" idx="2"/>
              <a:endCxn id="27" idx="7"/>
            </p:cNvCxnSpPr>
            <p:nvPr/>
          </p:nvCxnSpPr>
          <p:spPr>
            <a:xfrm flipH="1">
              <a:off x="2135316" y="3310028"/>
              <a:ext cx="360563" cy="20919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45" idx="2"/>
              <a:endCxn id="33" idx="6"/>
            </p:cNvCxnSpPr>
            <p:nvPr/>
          </p:nvCxnSpPr>
          <p:spPr>
            <a:xfrm flipH="1">
              <a:off x="2546662" y="3242536"/>
              <a:ext cx="430053" cy="67492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51" idx="2"/>
              <a:endCxn id="45" idx="6"/>
            </p:cNvCxnSpPr>
            <p:nvPr/>
          </p:nvCxnSpPr>
          <p:spPr>
            <a:xfrm flipH="1" flipV="1">
              <a:off x="3031202" y="3242536"/>
              <a:ext cx="391278" cy="10818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35" idx="7"/>
              <a:endCxn id="123" idx="2"/>
            </p:cNvCxnSpPr>
            <p:nvPr/>
          </p:nvCxnSpPr>
          <p:spPr>
            <a:xfrm flipV="1">
              <a:off x="2838258" y="4567204"/>
              <a:ext cx="436253" cy="13422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35" idx="2"/>
              <a:endCxn id="129" idx="6"/>
            </p:cNvCxnSpPr>
            <p:nvPr/>
          </p:nvCxnSpPr>
          <p:spPr>
            <a:xfrm flipH="1">
              <a:off x="2426729" y="4721283"/>
              <a:ext cx="363596" cy="1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41" idx="0"/>
            </p:cNvCxnSpPr>
            <p:nvPr/>
          </p:nvCxnSpPr>
          <p:spPr>
            <a:xfrm flipH="1" flipV="1">
              <a:off x="2395378" y="4758013"/>
              <a:ext cx="31351" cy="590846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41" idx="2"/>
              <a:endCxn id="147" idx="2"/>
            </p:cNvCxnSpPr>
            <p:nvPr/>
          </p:nvCxnSpPr>
          <p:spPr>
            <a:xfrm>
              <a:off x="2394567" y="5381021"/>
              <a:ext cx="644664" cy="5962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53" idx="3"/>
              <a:endCxn id="147" idx="0"/>
            </p:cNvCxnSpPr>
            <p:nvPr/>
          </p:nvCxnSpPr>
          <p:spPr>
            <a:xfrm flipH="1">
              <a:off x="3069930" y="5075451"/>
              <a:ext cx="160794" cy="33449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35" idx="4"/>
              <a:endCxn id="147" idx="1"/>
            </p:cNvCxnSpPr>
            <p:nvPr/>
          </p:nvCxnSpPr>
          <p:spPr>
            <a:xfrm>
              <a:off x="2818404" y="4749361"/>
              <a:ext cx="229818" cy="669576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53" idx="0"/>
              <a:endCxn id="123" idx="4"/>
            </p:cNvCxnSpPr>
            <p:nvPr/>
          </p:nvCxnSpPr>
          <p:spPr>
            <a:xfrm flipV="1">
              <a:off x="3246808" y="4615270"/>
              <a:ext cx="75768" cy="42135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35" idx="4"/>
              <a:endCxn id="141" idx="0"/>
            </p:cNvCxnSpPr>
            <p:nvPr/>
          </p:nvCxnSpPr>
          <p:spPr>
            <a:xfrm flipH="1">
              <a:off x="2426728" y="4749361"/>
              <a:ext cx="391676" cy="599499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35" idx="5"/>
              <a:endCxn id="153" idx="1"/>
            </p:cNvCxnSpPr>
            <p:nvPr/>
          </p:nvCxnSpPr>
          <p:spPr>
            <a:xfrm>
              <a:off x="2838258" y="4741136"/>
              <a:ext cx="392467" cy="302149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9" idx="4"/>
              <a:endCxn id="15" idx="1"/>
            </p:cNvCxnSpPr>
            <p:nvPr/>
          </p:nvCxnSpPr>
          <p:spPr>
            <a:xfrm>
              <a:off x="1572184" y="2396592"/>
              <a:ext cx="85916" cy="237697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5" idx="4"/>
              <a:endCxn id="21" idx="0"/>
            </p:cNvCxnSpPr>
            <p:nvPr/>
          </p:nvCxnSpPr>
          <p:spPr>
            <a:xfrm>
              <a:off x="1670163" y="2663409"/>
              <a:ext cx="181668" cy="403362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27" idx="1"/>
              <a:endCxn id="21" idx="5"/>
            </p:cNvCxnSpPr>
            <p:nvPr/>
          </p:nvCxnSpPr>
          <p:spPr>
            <a:xfrm flipH="1" flipV="1">
              <a:off x="1865594" y="3099998"/>
              <a:ext cx="237556" cy="419225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39" idx="4"/>
              <a:endCxn id="63" idx="1"/>
            </p:cNvCxnSpPr>
            <p:nvPr/>
          </p:nvCxnSpPr>
          <p:spPr>
            <a:xfrm>
              <a:off x="2182795" y="1837972"/>
              <a:ext cx="75623" cy="364748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63" idx="4"/>
              <a:endCxn id="57" idx="0"/>
            </p:cNvCxnSpPr>
            <p:nvPr/>
          </p:nvCxnSpPr>
          <p:spPr>
            <a:xfrm>
              <a:off x="2271691" y="2234765"/>
              <a:ext cx="104333" cy="457890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stCxn id="33" idx="0"/>
              <a:endCxn id="57" idx="4"/>
            </p:cNvCxnSpPr>
            <p:nvPr/>
          </p:nvCxnSpPr>
          <p:spPr>
            <a:xfrm flipH="1" flipV="1">
              <a:off x="2376025" y="2738143"/>
              <a:ext cx="145246" cy="546494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>
              <a:endCxn id="93" idx="0"/>
            </p:cNvCxnSpPr>
            <p:nvPr/>
          </p:nvCxnSpPr>
          <p:spPr>
            <a:xfrm>
              <a:off x="2983852" y="1561633"/>
              <a:ext cx="1204" cy="379302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>
              <a:stCxn id="93" idx="4"/>
              <a:endCxn id="69" idx="0"/>
            </p:cNvCxnSpPr>
            <p:nvPr/>
          </p:nvCxnSpPr>
          <p:spPr>
            <a:xfrm>
              <a:off x="2985056" y="1982187"/>
              <a:ext cx="3447" cy="570705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>
              <a:stCxn id="69" idx="4"/>
              <a:endCxn id="45" idx="0"/>
            </p:cNvCxnSpPr>
            <p:nvPr/>
          </p:nvCxnSpPr>
          <p:spPr>
            <a:xfrm>
              <a:off x="2988503" y="2598381"/>
              <a:ext cx="15456" cy="616911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stCxn id="87" idx="4"/>
              <a:endCxn id="99" idx="0"/>
            </p:cNvCxnSpPr>
            <p:nvPr/>
          </p:nvCxnSpPr>
          <p:spPr>
            <a:xfrm flipH="1">
              <a:off x="3707251" y="1817054"/>
              <a:ext cx="38701" cy="364398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endCxn id="81" idx="0"/>
            </p:cNvCxnSpPr>
            <p:nvPr/>
          </p:nvCxnSpPr>
          <p:spPr>
            <a:xfrm flipH="1">
              <a:off x="3627295" y="2221300"/>
              <a:ext cx="74558" cy="447771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>
              <a:stCxn id="81" idx="4"/>
              <a:endCxn id="51" idx="0"/>
            </p:cNvCxnSpPr>
            <p:nvPr/>
          </p:nvCxnSpPr>
          <p:spPr>
            <a:xfrm flipH="1">
              <a:off x="3449068" y="2714560"/>
              <a:ext cx="178227" cy="609572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>
              <a:endCxn id="117" idx="3"/>
            </p:cNvCxnSpPr>
            <p:nvPr/>
          </p:nvCxnSpPr>
          <p:spPr>
            <a:xfrm flipV="1">
              <a:off x="3369550" y="4365241"/>
              <a:ext cx="405610" cy="182440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>
              <a:stCxn id="111" idx="3"/>
              <a:endCxn id="117" idx="7"/>
            </p:cNvCxnSpPr>
            <p:nvPr/>
          </p:nvCxnSpPr>
          <p:spPr>
            <a:xfrm flipH="1">
              <a:off x="3817929" y="3950039"/>
              <a:ext cx="399666" cy="372432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>
              <a:stCxn id="105" idx="3"/>
              <a:endCxn id="111" idx="7"/>
            </p:cNvCxnSpPr>
            <p:nvPr/>
          </p:nvCxnSpPr>
          <p:spPr>
            <a:xfrm flipH="1">
              <a:off x="4246110" y="3615538"/>
              <a:ext cx="350381" cy="305987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1664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20" y="0"/>
            <a:ext cx="9128760" cy="6858000"/>
          </a:xfrm>
          <a:prstGeom prst="rect">
            <a:avLst/>
          </a:prstGeom>
          <a:solidFill>
            <a:srgbClr val="00B050"/>
          </a:solidFill>
          <a:ln>
            <a:noFill/>
          </a:ln>
        </p:spPr>
      </p:pic>
      <p:sp>
        <p:nvSpPr>
          <p:cNvPr id="5" name="Rounded Rectangle 4"/>
          <p:cNvSpPr/>
          <p:nvPr/>
        </p:nvSpPr>
        <p:spPr>
          <a:xfrm>
            <a:off x="3478530" y="140208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34740" y="182118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912870" y="250317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331970" y="319659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434840" y="53340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572000" y="1148715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744889" y="1931777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968673" y="2852041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682937" y="103085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682937" y="759087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694730" y="1716367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714430" y="2742368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862742" y="496468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803076" y="1134371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679076" y="1892941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397922" y="291447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740503" y="5054167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21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407472" y="5045541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22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222882" y="4828443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949081" y="4446917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632364" y="3834441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214212" y="3306388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4813900" y="6068684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23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6091614" y="5580808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25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5807304" y="6148713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24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391328" y="175745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150202" y="291447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835879" y="2191663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564380" y="875237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899660" y="244232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695964" y="1623886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741020" y="48917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767839" y="2267993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760033" y="129581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911486" y="875237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600428" y="2452598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803076" y="1597947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986188" y="366141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652401" y="471608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361928" y="4189693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15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31086" y="3689444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16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089153" y="4272590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17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414654" y="3614319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18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841311" y="4162872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19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189883" y="3537704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20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030708" y="5506909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21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392367" y="5870050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22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752813" y="5477723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23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004923" y="5119567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24</a:t>
            </a:r>
            <a:endParaRPr 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49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18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03" y="519034"/>
            <a:ext cx="7367306" cy="552547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grpSp>
        <p:nvGrpSpPr>
          <p:cNvPr id="4" name="Group 3"/>
          <p:cNvGrpSpPr/>
          <p:nvPr/>
        </p:nvGrpSpPr>
        <p:grpSpPr>
          <a:xfrm rot="5400000">
            <a:off x="8023586" y="711155"/>
            <a:ext cx="384044" cy="384044"/>
            <a:chOff x="2184400" y="1818640"/>
            <a:chExt cx="426720" cy="426720"/>
          </a:xfrm>
        </p:grpSpPr>
        <p:grpSp>
          <p:nvGrpSpPr>
            <p:cNvPr id="5" name="Group 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8" name="Straight Connector 7"/>
              <p:cNvCxnSpPr>
                <a:stCxn id="7" idx="0"/>
                <a:endCxn id="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2"/>
                <a:endCxn id="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Oval 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" name="Group 9"/>
          <p:cNvGrpSpPr/>
          <p:nvPr/>
        </p:nvGrpSpPr>
        <p:grpSpPr>
          <a:xfrm rot="5400000">
            <a:off x="7580597" y="886430"/>
            <a:ext cx="455139" cy="455140"/>
            <a:chOff x="2184400" y="1818640"/>
            <a:chExt cx="426720" cy="426720"/>
          </a:xfrm>
        </p:grpSpPr>
        <p:grpSp>
          <p:nvGrpSpPr>
            <p:cNvPr id="11" name="Group 1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4" name="Straight Connector 13"/>
              <p:cNvCxnSpPr>
                <a:stCxn id="13" idx="0"/>
                <a:endCxn id="1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>
                <a:stCxn id="13" idx="2"/>
                <a:endCxn id="1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Oval 1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" name="Group 15"/>
          <p:cNvGrpSpPr/>
          <p:nvPr/>
        </p:nvGrpSpPr>
        <p:grpSpPr>
          <a:xfrm rot="5400000">
            <a:off x="7155245" y="1097573"/>
            <a:ext cx="481067" cy="481067"/>
            <a:chOff x="2184400" y="1818640"/>
            <a:chExt cx="426720" cy="426720"/>
          </a:xfrm>
        </p:grpSpPr>
        <p:grpSp>
          <p:nvGrpSpPr>
            <p:cNvPr id="17" name="Group 1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0" name="Straight Connector 19"/>
              <p:cNvCxnSpPr>
                <a:stCxn id="19" idx="0"/>
                <a:endCxn id="1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stCxn id="19" idx="2"/>
                <a:endCxn id="1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Oval 1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2" name="Group 21"/>
          <p:cNvGrpSpPr/>
          <p:nvPr/>
        </p:nvGrpSpPr>
        <p:grpSpPr>
          <a:xfrm rot="5400000">
            <a:off x="6389707" y="1401510"/>
            <a:ext cx="666898" cy="666898"/>
            <a:chOff x="2184400" y="1818640"/>
            <a:chExt cx="426720" cy="426720"/>
          </a:xfrm>
        </p:grpSpPr>
        <p:grpSp>
          <p:nvGrpSpPr>
            <p:cNvPr id="23" name="Group 2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6" name="Straight Connector 25"/>
              <p:cNvCxnSpPr>
                <a:stCxn id="25" idx="0"/>
                <a:endCxn id="2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stCxn id="25" idx="2"/>
                <a:endCxn id="2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Oval 2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" name="Group 27"/>
          <p:cNvGrpSpPr/>
          <p:nvPr/>
        </p:nvGrpSpPr>
        <p:grpSpPr>
          <a:xfrm rot="5400000">
            <a:off x="6803713" y="1901047"/>
            <a:ext cx="708644" cy="708644"/>
            <a:chOff x="2184400" y="1818640"/>
            <a:chExt cx="426720" cy="426720"/>
          </a:xfrm>
        </p:grpSpPr>
        <p:grpSp>
          <p:nvGrpSpPr>
            <p:cNvPr id="29" name="Group 28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32" name="Straight Connector 31"/>
              <p:cNvCxnSpPr>
                <a:stCxn id="31" idx="0"/>
                <a:endCxn id="3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31" idx="2"/>
                <a:endCxn id="3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Oval 29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4" name="Group 33"/>
          <p:cNvGrpSpPr/>
          <p:nvPr/>
        </p:nvGrpSpPr>
        <p:grpSpPr>
          <a:xfrm rot="5400000">
            <a:off x="9019540" y="1269834"/>
            <a:ext cx="424811" cy="424812"/>
            <a:chOff x="2184400" y="1818640"/>
            <a:chExt cx="426720" cy="426720"/>
          </a:xfrm>
        </p:grpSpPr>
        <p:grpSp>
          <p:nvGrpSpPr>
            <p:cNvPr id="35" name="Group 3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38" name="Straight Connector 37"/>
              <p:cNvCxnSpPr>
                <a:stCxn id="37" idx="0"/>
                <a:endCxn id="3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stCxn id="37" idx="2"/>
                <a:endCxn id="3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Oval 3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0" name="Group 39"/>
          <p:cNvGrpSpPr/>
          <p:nvPr/>
        </p:nvGrpSpPr>
        <p:grpSpPr>
          <a:xfrm rot="5400000">
            <a:off x="7101362" y="2332106"/>
            <a:ext cx="760347" cy="760348"/>
            <a:chOff x="2184400" y="1818640"/>
            <a:chExt cx="426720" cy="426720"/>
          </a:xfrm>
        </p:grpSpPr>
        <p:grpSp>
          <p:nvGrpSpPr>
            <p:cNvPr id="41" name="Group 4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4" name="Straight Connector 43"/>
              <p:cNvCxnSpPr>
                <a:stCxn id="43" idx="0"/>
                <a:endCxn id="4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43" idx="2"/>
                <a:endCxn id="4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Oval 4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6" name="Group 45"/>
          <p:cNvGrpSpPr/>
          <p:nvPr/>
        </p:nvGrpSpPr>
        <p:grpSpPr>
          <a:xfrm rot="5400000">
            <a:off x="7165541" y="2871007"/>
            <a:ext cx="742033" cy="742033"/>
            <a:chOff x="2184400" y="1818640"/>
            <a:chExt cx="426720" cy="426720"/>
          </a:xfrm>
        </p:grpSpPr>
        <p:grpSp>
          <p:nvGrpSpPr>
            <p:cNvPr id="47" name="Group 4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49" name="Oval 4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50" name="Straight Connector 49"/>
              <p:cNvCxnSpPr>
                <a:stCxn id="49" idx="0"/>
                <a:endCxn id="4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49" idx="2"/>
                <a:endCxn id="4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Oval 4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2" name="Group 51"/>
          <p:cNvGrpSpPr/>
          <p:nvPr/>
        </p:nvGrpSpPr>
        <p:grpSpPr>
          <a:xfrm rot="5400000">
            <a:off x="7707139" y="1594246"/>
            <a:ext cx="559674" cy="559674"/>
            <a:chOff x="2184400" y="1818640"/>
            <a:chExt cx="426720" cy="426720"/>
          </a:xfrm>
        </p:grpSpPr>
        <p:grpSp>
          <p:nvGrpSpPr>
            <p:cNvPr id="53" name="Group 5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56" name="Straight Connector 55"/>
              <p:cNvCxnSpPr>
                <a:stCxn id="55" idx="0"/>
                <a:endCxn id="5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55" idx="2"/>
                <a:endCxn id="5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Oval 5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8" name="Group 57"/>
          <p:cNvGrpSpPr/>
          <p:nvPr/>
        </p:nvGrpSpPr>
        <p:grpSpPr>
          <a:xfrm rot="5400000">
            <a:off x="8540941" y="1419642"/>
            <a:ext cx="429485" cy="429485"/>
            <a:chOff x="2184400" y="1818640"/>
            <a:chExt cx="426720" cy="426720"/>
          </a:xfrm>
        </p:grpSpPr>
        <p:grpSp>
          <p:nvGrpSpPr>
            <p:cNvPr id="59" name="Group 58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61" name="Oval 6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62" name="Straight Connector 61"/>
              <p:cNvCxnSpPr>
                <a:stCxn id="61" idx="0"/>
                <a:endCxn id="6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>
                <a:stCxn id="61" idx="2"/>
                <a:endCxn id="6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Oval 59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64" name="Group 63"/>
          <p:cNvGrpSpPr/>
          <p:nvPr/>
        </p:nvGrpSpPr>
        <p:grpSpPr>
          <a:xfrm rot="5400000">
            <a:off x="8230115" y="2276927"/>
            <a:ext cx="576627" cy="576627"/>
            <a:chOff x="2184400" y="1818640"/>
            <a:chExt cx="426720" cy="426720"/>
          </a:xfrm>
        </p:grpSpPr>
        <p:grpSp>
          <p:nvGrpSpPr>
            <p:cNvPr id="65" name="Group 6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67" name="Oval 6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68" name="Straight Connector 67"/>
              <p:cNvCxnSpPr>
                <a:stCxn id="67" idx="0"/>
                <a:endCxn id="6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67" idx="2"/>
                <a:endCxn id="6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Oval 6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70" name="Group 69"/>
          <p:cNvGrpSpPr/>
          <p:nvPr/>
        </p:nvGrpSpPr>
        <p:grpSpPr>
          <a:xfrm rot="5400000">
            <a:off x="9635078" y="2157112"/>
            <a:ext cx="437717" cy="437717"/>
            <a:chOff x="2184400" y="1818640"/>
            <a:chExt cx="426720" cy="426720"/>
          </a:xfrm>
        </p:grpSpPr>
        <p:grpSp>
          <p:nvGrpSpPr>
            <p:cNvPr id="71" name="Group 7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74" name="Straight Connector 73"/>
              <p:cNvCxnSpPr>
                <a:stCxn id="73" idx="0"/>
                <a:endCxn id="7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stCxn id="73" idx="2"/>
                <a:endCxn id="7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Oval 7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76" name="Group 75"/>
          <p:cNvGrpSpPr/>
          <p:nvPr/>
        </p:nvGrpSpPr>
        <p:grpSpPr>
          <a:xfrm rot="5400000">
            <a:off x="8269672" y="3163426"/>
            <a:ext cx="549866" cy="549866"/>
            <a:chOff x="2184400" y="1818640"/>
            <a:chExt cx="426720" cy="426720"/>
          </a:xfrm>
        </p:grpSpPr>
        <p:grpSp>
          <p:nvGrpSpPr>
            <p:cNvPr id="77" name="Group 7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80" name="Straight Connector 79"/>
              <p:cNvCxnSpPr>
                <a:stCxn id="79" idx="0"/>
                <a:endCxn id="7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>
                <a:stCxn id="79" idx="2"/>
                <a:endCxn id="7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Oval 7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2" name="Group 81"/>
          <p:cNvGrpSpPr/>
          <p:nvPr/>
        </p:nvGrpSpPr>
        <p:grpSpPr>
          <a:xfrm rot="5400000">
            <a:off x="9413101" y="3326950"/>
            <a:ext cx="436972" cy="436973"/>
            <a:chOff x="2184400" y="1818640"/>
            <a:chExt cx="426720" cy="426720"/>
          </a:xfrm>
        </p:grpSpPr>
        <p:grpSp>
          <p:nvGrpSpPr>
            <p:cNvPr id="83" name="Group 8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86" name="Straight Connector 85"/>
              <p:cNvCxnSpPr>
                <a:stCxn id="85" idx="0"/>
                <a:endCxn id="8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5" idx="2"/>
                <a:endCxn id="8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Oval 8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8" name="Group 87"/>
          <p:cNvGrpSpPr/>
          <p:nvPr/>
        </p:nvGrpSpPr>
        <p:grpSpPr>
          <a:xfrm rot="5400000">
            <a:off x="8930711" y="2255369"/>
            <a:ext cx="456912" cy="456913"/>
            <a:chOff x="2184400" y="1818640"/>
            <a:chExt cx="426720" cy="426720"/>
          </a:xfrm>
        </p:grpSpPr>
        <p:grpSp>
          <p:nvGrpSpPr>
            <p:cNvPr id="89" name="Group 88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91" name="Oval 9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92" name="Straight Connector 91"/>
              <p:cNvCxnSpPr>
                <a:stCxn id="91" idx="0"/>
                <a:endCxn id="9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>
                <a:stCxn id="91" idx="2"/>
                <a:endCxn id="9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Oval 89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4" name="Group 93"/>
          <p:cNvGrpSpPr/>
          <p:nvPr/>
        </p:nvGrpSpPr>
        <p:grpSpPr>
          <a:xfrm rot="5400000">
            <a:off x="8843048" y="3267752"/>
            <a:ext cx="465145" cy="465146"/>
            <a:chOff x="2184400" y="1818640"/>
            <a:chExt cx="426720" cy="426720"/>
          </a:xfrm>
        </p:grpSpPr>
        <p:grpSp>
          <p:nvGrpSpPr>
            <p:cNvPr id="95" name="Group 9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97" name="Oval 9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98" name="Straight Connector 97"/>
              <p:cNvCxnSpPr>
                <a:stCxn id="97" idx="0"/>
                <a:endCxn id="9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>
                <a:stCxn id="97" idx="2"/>
                <a:endCxn id="9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6" name="Oval 9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0" name="Group 99"/>
          <p:cNvGrpSpPr/>
          <p:nvPr/>
        </p:nvGrpSpPr>
        <p:grpSpPr>
          <a:xfrm rot="5400000">
            <a:off x="7566215" y="5405120"/>
            <a:ext cx="390780" cy="390780"/>
            <a:chOff x="2184400" y="1818640"/>
            <a:chExt cx="426720" cy="426720"/>
          </a:xfrm>
        </p:grpSpPr>
        <p:grpSp>
          <p:nvGrpSpPr>
            <p:cNvPr id="101" name="Group 10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04" name="Straight Connector 103"/>
              <p:cNvCxnSpPr>
                <a:stCxn id="103" idx="0"/>
                <a:endCxn id="10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>
                <a:stCxn id="103" idx="2"/>
                <a:endCxn id="10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" name="Oval 10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6" name="Group 105"/>
          <p:cNvGrpSpPr/>
          <p:nvPr/>
        </p:nvGrpSpPr>
        <p:grpSpPr>
          <a:xfrm rot="5400000">
            <a:off x="6871216" y="4750150"/>
            <a:ext cx="562718" cy="562718"/>
            <a:chOff x="2184400" y="1818640"/>
            <a:chExt cx="426720" cy="426720"/>
          </a:xfrm>
        </p:grpSpPr>
        <p:grpSp>
          <p:nvGrpSpPr>
            <p:cNvPr id="107" name="Group 10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09" name="Oval 10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10" name="Straight Connector 109"/>
              <p:cNvCxnSpPr>
                <a:stCxn id="109" idx="0"/>
                <a:endCxn id="10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>
                <a:stCxn id="109" idx="2"/>
                <a:endCxn id="10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8" name="Oval 10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12" name="Group 111"/>
          <p:cNvGrpSpPr/>
          <p:nvPr/>
        </p:nvGrpSpPr>
        <p:grpSpPr>
          <a:xfrm rot="5400000">
            <a:off x="5984544" y="3912073"/>
            <a:ext cx="974645" cy="974647"/>
            <a:chOff x="2184400" y="1818640"/>
            <a:chExt cx="426720" cy="426720"/>
          </a:xfrm>
        </p:grpSpPr>
        <p:grpSp>
          <p:nvGrpSpPr>
            <p:cNvPr id="113" name="Group 11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16" name="Straight Connector 115"/>
              <p:cNvCxnSpPr>
                <a:stCxn id="115" idx="0"/>
                <a:endCxn id="11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>
                <a:stCxn id="115" idx="2"/>
                <a:endCxn id="11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4" name="Oval 11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18" name="Group 117"/>
          <p:cNvGrpSpPr/>
          <p:nvPr/>
        </p:nvGrpSpPr>
        <p:grpSpPr>
          <a:xfrm rot="5400000">
            <a:off x="4947005" y="3034300"/>
            <a:ext cx="1341456" cy="1341457"/>
            <a:chOff x="2184400" y="1818640"/>
            <a:chExt cx="426720" cy="426720"/>
          </a:xfrm>
        </p:grpSpPr>
        <p:grpSp>
          <p:nvGrpSpPr>
            <p:cNvPr id="119" name="Group 118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22" name="Straight Connector 121"/>
              <p:cNvCxnSpPr>
                <a:stCxn id="121" idx="0"/>
                <a:endCxn id="12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>
                <a:stCxn id="121" idx="2"/>
                <a:endCxn id="12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0" name="Oval 119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24" name="Group 123"/>
          <p:cNvGrpSpPr/>
          <p:nvPr/>
        </p:nvGrpSpPr>
        <p:grpSpPr>
          <a:xfrm rot="5400000">
            <a:off x="4725459" y="2027359"/>
            <a:ext cx="1025112" cy="1025112"/>
            <a:chOff x="2184400" y="1818640"/>
            <a:chExt cx="426720" cy="426720"/>
          </a:xfrm>
        </p:grpSpPr>
        <p:grpSp>
          <p:nvGrpSpPr>
            <p:cNvPr id="125" name="Group 12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28" name="Straight Connector 127"/>
              <p:cNvCxnSpPr>
                <a:stCxn id="127" idx="0"/>
                <a:endCxn id="12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>
                <a:stCxn id="127" idx="2"/>
                <a:endCxn id="12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6" name="Oval 12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30" name="Group 129"/>
          <p:cNvGrpSpPr/>
          <p:nvPr/>
        </p:nvGrpSpPr>
        <p:grpSpPr>
          <a:xfrm rot="5400000">
            <a:off x="4863139" y="2787292"/>
            <a:ext cx="783647" cy="783647"/>
            <a:chOff x="2184400" y="1818640"/>
            <a:chExt cx="426720" cy="426720"/>
          </a:xfrm>
        </p:grpSpPr>
        <p:grpSp>
          <p:nvGrpSpPr>
            <p:cNvPr id="131" name="Group 13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34" name="Straight Connector 133"/>
              <p:cNvCxnSpPr>
                <a:stCxn id="133" idx="0"/>
                <a:endCxn id="13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>
                <a:stCxn id="133" idx="2"/>
                <a:endCxn id="13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2" name="Oval 13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36" name="Group 135"/>
          <p:cNvGrpSpPr/>
          <p:nvPr/>
        </p:nvGrpSpPr>
        <p:grpSpPr>
          <a:xfrm rot="5400000">
            <a:off x="3103645" y="2453923"/>
            <a:ext cx="897592" cy="897592"/>
            <a:chOff x="2184400" y="1818640"/>
            <a:chExt cx="426720" cy="426720"/>
          </a:xfrm>
        </p:grpSpPr>
        <p:grpSp>
          <p:nvGrpSpPr>
            <p:cNvPr id="137" name="Group 13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40" name="Straight Connector 139"/>
              <p:cNvCxnSpPr>
                <a:stCxn id="139" idx="0"/>
                <a:endCxn id="13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>
                <a:stCxn id="139" idx="2"/>
                <a:endCxn id="13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8" name="Oval 13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42" name="Group 141"/>
          <p:cNvGrpSpPr/>
          <p:nvPr/>
        </p:nvGrpSpPr>
        <p:grpSpPr>
          <a:xfrm rot="5400000">
            <a:off x="3114335" y="3201975"/>
            <a:ext cx="856793" cy="856794"/>
            <a:chOff x="2184400" y="1818640"/>
            <a:chExt cx="426720" cy="426720"/>
          </a:xfrm>
        </p:grpSpPr>
        <p:grpSp>
          <p:nvGrpSpPr>
            <p:cNvPr id="143" name="Group 14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45" name="Oval 14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46" name="Straight Connector 145"/>
              <p:cNvCxnSpPr>
                <a:stCxn id="145" idx="0"/>
                <a:endCxn id="14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>
                <a:stCxn id="145" idx="2"/>
                <a:endCxn id="14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4" name="Oval 14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48" name="Group 147"/>
          <p:cNvGrpSpPr/>
          <p:nvPr/>
        </p:nvGrpSpPr>
        <p:grpSpPr>
          <a:xfrm rot="5400000">
            <a:off x="4027528" y="3246607"/>
            <a:ext cx="840901" cy="840901"/>
            <a:chOff x="2184400" y="1818640"/>
            <a:chExt cx="426720" cy="426720"/>
          </a:xfrm>
        </p:grpSpPr>
        <p:grpSp>
          <p:nvGrpSpPr>
            <p:cNvPr id="149" name="Group 148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51" name="Oval 15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52" name="Straight Connector 151"/>
              <p:cNvCxnSpPr>
                <a:stCxn id="151" idx="0"/>
                <a:endCxn id="15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>
                <a:stCxn id="151" idx="2"/>
                <a:endCxn id="15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0" name="Oval 149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54" name="Straight Connector 153"/>
          <p:cNvCxnSpPr>
            <a:stCxn id="126" idx="1"/>
            <a:endCxn id="24" idx="5"/>
          </p:cNvCxnSpPr>
          <p:nvPr/>
        </p:nvCxnSpPr>
        <p:spPr>
          <a:xfrm flipV="1">
            <a:off x="5276848" y="1760220"/>
            <a:ext cx="1421047" cy="74086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stCxn id="126" idx="0"/>
            <a:endCxn id="30" idx="4"/>
          </p:cNvCxnSpPr>
          <p:nvPr/>
        </p:nvCxnSpPr>
        <p:spPr>
          <a:xfrm flipV="1">
            <a:off x="5292932" y="2255368"/>
            <a:ext cx="1827142" cy="28454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stCxn id="132" idx="0"/>
            <a:endCxn id="30" idx="4"/>
          </p:cNvCxnSpPr>
          <p:nvPr/>
        </p:nvCxnSpPr>
        <p:spPr>
          <a:xfrm flipV="1">
            <a:off x="5296943" y="2255368"/>
            <a:ext cx="1823131" cy="92374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stCxn id="132" idx="0"/>
            <a:endCxn id="42" idx="4"/>
          </p:cNvCxnSpPr>
          <p:nvPr/>
        </p:nvCxnSpPr>
        <p:spPr>
          <a:xfrm flipV="1">
            <a:off x="5296943" y="2712279"/>
            <a:ext cx="2143861" cy="46683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>
            <a:stCxn id="120" idx="0"/>
            <a:endCxn id="42" idx="4"/>
          </p:cNvCxnSpPr>
          <p:nvPr/>
        </p:nvCxnSpPr>
        <p:spPr>
          <a:xfrm flipV="1">
            <a:off x="5689596" y="2712279"/>
            <a:ext cx="1751208" cy="99274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stCxn id="120" idx="0"/>
            <a:endCxn id="48" idx="4"/>
          </p:cNvCxnSpPr>
          <p:nvPr/>
        </p:nvCxnSpPr>
        <p:spPr>
          <a:xfrm flipV="1">
            <a:off x="5689596" y="3242023"/>
            <a:ext cx="1807211" cy="46300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30" idx="3"/>
            <a:endCxn id="24" idx="7"/>
          </p:cNvCxnSpPr>
          <p:nvPr/>
        </p:nvCxnSpPr>
        <p:spPr>
          <a:xfrm flipH="1" flipV="1">
            <a:off x="6748419" y="1760220"/>
            <a:ext cx="382774" cy="46830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42" idx="2"/>
            <a:endCxn id="30" idx="6"/>
          </p:cNvCxnSpPr>
          <p:nvPr/>
        </p:nvCxnSpPr>
        <p:spPr>
          <a:xfrm flipH="1" flipV="1">
            <a:off x="7158036" y="2293330"/>
            <a:ext cx="323500" cy="37821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stCxn id="48" idx="2"/>
            <a:endCxn id="42" idx="6"/>
          </p:cNvCxnSpPr>
          <p:nvPr/>
        </p:nvCxnSpPr>
        <p:spPr>
          <a:xfrm flipH="1" flipV="1">
            <a:off x="7481536" y="2753011"/>
            <a:ext cx="55022" cy="44926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132" idx="7"/>
            <a:endCxn id="120" idx="2"/>
          </p:cNvCxnSpPr>
          <p:nvPr/>
        </p:nvCxnSpPr>
        <p:spPr>
          <a:xfrm>
            <a:off x="5284647" y="3208798"/>
            <a:ext cx="333087" cy="42436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132" idx="2"/>
            <a:endCxn id="126" idx="6"/>
          </p:cNvCxnSpPr>
          <p:nvPr/>
        </p:nvCxnSpPr>
        <p:spPr>
          <a:xfrm flipH="1" flipV="1">
            <a:off x="5238016" y="2594829"/>
            <a:ext cx="16947" cy="54230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38" idx="0"/>
            <a:endCxn id="208" idx="0"/>
          </p:cNvCxnSpPr>
          <p:nvPr/>
        </p:nvCxnSpPr>
        <p:spPr>
          <a:xfrm flipV="1">
            <a:off x="3600526" y="2809210"/>
            <a:ext cx="788998" cy="9350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38" idx="2"/>
            <a:endCxn id="144" idx="2"/>
          </p:cNvCxnSpPr>
          <p:nvPr/>
        </p:nvCxnSpPr>
        <p:spPr>
          <a:xfrm flipH="1">
            <a:off x="3542732" y="2854634"/>
            <a:ext cx="9710" cy="7298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150" idx="4"/>
            <a:endCxn id="144" idx="0"/>
          </p:cNvCxnSpPr>
          <p:nvPr/>
        </p:nvCxnSpPr>
        <p:spPr>
          <a:xfrm flipH="1" flipV="1">
            <a:off x="3588631" y="3630371"/>
            <a:ext cx="814301" cy="3668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50" idx="0"/>
            <a:endCxn id="120" idx="4"/>
          </p:cNvCxnSpPr>
          <p:nvPr/>
        </p:nvCxnSpPr>
        <p:spPr>
          <a:xfrm>
            <a:off x="4493027" y="3667057"/>
            <a:ext cx="1052845" cy="3797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6" idx="4"/>
            <a:endCxn id="12" idx="1"/>
          </p:cNvCxnSpPr>
          <p:nvPr/>
        </p:nvCxnSpPr>
        <p:spPr>
          <a:xfrm flipH="1">
            <a:off x="7825408" y="903177"/>
            <a:ext cx="369627" cy="19358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2" idx="4"/>
            <a:endCxn id="18" idx="0"/>
          </p:cNvCxnSpPr>
          <p:nvPr/>
        </p:nvCxnSpPr>
        <p:spPr>
          <a:xfrm flipH="1">
            <a:off x="7421550" y="1114000"/>
            <a:ext cx="362235" cy="22410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24" idx="1"/>
            <a:endCxn id="18" idx="5"/>
          </p:cNvCxnSpPr>
          <p:nvPr/>
        </p:nvCxnSpPr>
        <p:spPr>
          <a:xfrm flipV="1">
            <a:off x="6748419" y="1356329"/>
            <a:ext cx="629137" cy="35336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stCxn id="36" idx="4"/>
            <a:endCxn id="60" idx="1"/>
          </p:cNvCxnSpPr>
          <p:nvPr/>
        </p:nvCxnSpPr>
        <p:spPr>
          <a:xfrm flipH="1">
            <a:off x="8771952" y="1482240"/>
            <a:ext cx="437237" cy="13587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stCxn id="60" idx="4"/>
            <a:endCxn id="54" idx="0"/>
          </p:cNvCxnSpPr>
          <p:nvPr/>
        </p:nvCxnSpPr>
        <p:spPr>
          <a:xfrm flipH="1">
            <a:off x="8016959" y="1634384"/>
            <a:ext cx="715717" cy="23969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stCxn id="30" idx="0"/>
            <a:endCxn id="54" idx="4"/>
          </p:cNvCxnSpPr>
          <p:nvPr/>
        </p:nvCxnSpPr>
        <p:spPr>
          <a:xfrm flipV="1">
            <a:off x="7195998" y="1874082"/>
            <a:ext cx="760997" cy="38128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72" idx="5"/>
            <a:endCxn id="90" idx="0"/>
          </p:cNvCxnSpPr>
          <p:nvPr/>
        </p:nvCxnSpPr>
        <p:spPr>
          <a:xfrm flipH="1">
            <a:off x="9183645" y="2392550"/>
            <a:ext cx="653711" cy="9127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stCxn id="90" idx="4"/>
            <a:endCxn id="66" idx="0"/>
          </p:cNvCxnSpPr>
          <p:nvPr/>
        </p:nvCxnSpPr>
        <p:spPr>
          <a:xfrm flipH="1">
            <a:off x="8549319" y="2483825"/>
            <a:ext cx="585372" cy="8141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stCxn id="66" idx="4"/>
            <a:endCxn id="42" idx="0"/>
          </p:cNvCxnSpPr>
          <p:nvPr/>
        </p:nvCxnSpPr>
        <p:spPr>
          <a:xfrm flipH="1">
            <a:off x="7522268" y="2565240"/>
            <a:ext cx="965271" cy="14703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>
            <a:stCxn id="84" idx="4"/>
            <a:endCxn id="96" idx="0"/>
          </p:cNvCxnSpPr>
          <p:nvPr/>
        </p:nvCxnSpPr>
        <p:spPr>
          <a:xfrm flipH="1" flipV="1">
            <a:off x="9100539" y="3500324"/>
            <a:ext cx="507640" cy="4511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96" idx="4"/>
            <a:endCxn id="78" idx="0"/>
          </p:cNvCxnSpPr>
          <p:nvPr/>
        </p:nvCxnSpPr>
        <p:spPr>
          <a:xfrm flipH="1" flipV="1">
            <a:off x="8574062" y="3438359"/>
            <a:ext cx="476641" cy="6196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78" idx="4"/>
            <a:endCxn id="48" idx="0"/>
          </p:cNvCxnSpPr>
          <p:nvPr/>
        </p:nvCxnSpPr>
        <p:spPr>
          <a:xfrm flipH="1" flipV="1">
            <a:off x="7576309" y="3242023"/>
            <a:ext cx="938840" cy="19633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20" idx="7"/>
            <a:endCxn id="114" idx="3"/>
          </p:cNvCxnSpPr>
          <p:nvPr/>
        </p:nvCxnSpPr>
        <p:spPr>
          <a:xfrm>
            <a:off x="5668548" y="3755841"/>
            <a:ext cx="766401" cy="60663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>
            <a:stCxn id="108" idx="3"/>
            <a:endCxn id="114" idx="7"/>
          </p:cNvCxnSpPr>
          <p:nvPr/>
        </p:nvCxnSpPr>
        <p:spPr>
          <a:xfrm flipH="1" flipV="1">
            <a:off x="6508787" y="4436314"/>
            <a:ext cx="622473" cy="57387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>
            <a:stCxn id="102" idx="3"/>
            <a:endCxn id="108" idx="7"/>
          </p:cNvCxnSpPr>
          <p:nvPr/>
        </p:nvCxnSpPr>
        <p:spPr>
          <a:xfrm flipH="1" flipV="1">
            <a:off x="7173892" y="5052824"/>
            <a:ext cx="572910" cy="53288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Group 205"/>
          <p:cNvGrpSpPr/>
          <p:nvPr/>
        </p:nvGrpSpPr>
        <p:grpSpPr>
          <a:xfrm rot="5400000">
            <a:off x="3924025" y="2388760"/>
            <a:ext cx="840901" cy="840901"/>
            <a:chOff x="2184400" y="1818640"/>
            <a:chExt cx="426720" cy="426720"/>
          </a:xfrm>
        </p:grpSpPr>
        <p:grpSp>
          <p:nvGrpSpPr>
            <p:cNvPr id="207" name="Group 20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09" name="Oval 20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10" name="Straight Connector 209"/>
              <p:cNvCxnSpPr>
                <a:stCxn id="209" idx="0"/>
                <a:endCxn id="20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>
                <a:stCxn id="209" idx="2"/>
                <a:endCxn id="20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8" name="Oval 20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14" name="Straight Connector 213"/>
          <p:cNvCxnSpPr>
            <a:stCxn id="126" idx="4"/>
            <a:endCxn id="208" idx="0"/>
          </p:cNvCxnSpPr>
          <p:nvPr/>
        </p:nvCxnSpPr>
        <p:spPr>
          <a:xfrm flipH="1">
            <a:off x="4389524" y="2539914"/>
            <a:ext cx="793577" cy="26929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>
            <a:stCxn id="132" idx="4"/>
          </p:cNvCxnSpPr>
          <p:nvPr/>
        </p:nvCxnSpPr>
        <p:spPr>
          <a:xfrm flipH="1" flipV="1">
            <a:off x="4382221" y="2835105"/>
            <a:ext cx="830762" cy="34400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>
            <a:stCxn id="132" idx="4"/>
            <a:endCxn id="150" idx="1"/>
          </p:cNvCxnSpPr>
          <p:nvPr/>
        </p:nvCxnSpPr>
        <p:spPr>
          <a:xfrm flipH="1">
            <a:off x="4479833" y="3179114"/>
            <a:ext cx="733150" cy="45608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>
            <a:stCxn id="144" idx="1"/>
            <a:endCxn id="208" idx="5"/>
          </p:cNvCxnSpPr>
          <p:nvPr/>
        </p:nvCxnSpPr>
        <p:spPr>
          <a:xfrm flipV="1">
            <a:off x="3575188" y="2841063"/>
            <a:ext cx="737435" cy="75685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stCxn id="150" idx="3"/>
            <a:endCxn id="208" idx="6"/>
          </p:cNvCxnSpPr>
          <p:nvPr/>
        </p:nvCxnSpPr>
        <p:spPr>
          <a:xfrm flipH="1" flipV="1">
            <a:off x="4344476" y="2854257"/>
            <a:ext cx="71650" cy="78094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/>
          <p:cNvGrpSpPr/>
          <p:nvPr/>
        </p:nvGrpSpPr>
        <p:grpSpPr>
          <a:xfrm>
            <a:off x="9075620" y="1322291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32" name="Rounded Rectangle 231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5</a:t>
              </a:r>
              <a:endParaRPr lang="fr-CH" sz="1400" b="1" dirty="0"/>
            </a:p>
          </p:txBody>
        </p:sp>
      </p:grpSp>
      <p:grpSp>
        <p:nvGrpSpPr>
          <p:cNvPr id="235" name="Group 234"/>
          <p:cNvGrpSpPr/>
          <p:nvPr/>
        </p:nvGrpSpPr>
        <p:grpSpPr>
          <a:xfrm>
            <a:off x="7627375" y="948307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36" name="Rounded Rectangle 235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37" name="TextBox 236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238" name="Group 237"/>
          <p:cNvGrpSpPr/>
          <p:nvPr/>
        </p:nvGrpSpPr>
        <p:grpSpPr>
          <a:xfrm>
            <a:off x="7255241" y="899219"/>
            <a:ext cx="1266841" cy="597613"/>
            <a:chOff x="743762" y="771124"/>
            <a:chExt cx="1266841" cy="597613"/>
          </a:xfrm>
          <a:solidFill>
            <a:schemeClr val="bg1">
              <a:alpha val="29000"/>
            </a:schemeClr>
          </a:solidFill>
        </p:grpSpPr>
        <p:sp>
          <p:nvSpPr>
            <p:cNvPr id="239" name="Rounded Rectangle 238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743762" y="1060960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grpSp>
        <p:nvGrpSpPr>
          <p:cNvPr id="241" name="Group 240"/>
          <p:cNvGrpSpPr/>
          <p:nvPr/>
        </p:nvGrpSpPr>
        <p:grpSpPr>
          <a:xfrm>
            <a:off x="6531037" y="1549895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42" name="Rounded Rectangle 241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4</a:t>
              </a:r>
              <a:endParaRPr lang="fr-CH" sz="1400" b="1" dirty="0"/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7825408" y="1727044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45" name="Rounded Rectangle 244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7</a:t>
              </a:r>
              <a:endParaRPr lang="fr-CH" sz="1400" b="1" dirty="0"/>
            </a:p>
          </p:txBody>
        </p:sp>
      </p:grpSp>
      <p:grpSp>
        <p:nvGrpSpPr>
          <p:cNvPr id="247" name="Group 246"/>
          <p:cNvGrpSpPr/>
          <p:nvPr/>
        </p:nvGrpSpPr>
        <p:grpSpPr>
          <a:xfrm>
            <a:off x="8579929" y="1469048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48" name="Rounded Rectangle 247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6</a:t>
              </a:r>
              <a:endParaRPr lang="fr-CH" sz="1400" b="1" dirty="0"/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8053452" y="746819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51" name="Rounded Rectangle 250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52" name="TextBox 251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</a:t>
              </a:r>
              <a:endParaRPr lang="fr-CH" sz="1400" b="1" dirty="0"/>
            </a:p>
          </p:txBody>
        </p:sp>
      </p:grpSp>
      <p:grpSp>
        <p:nvGrpSpPr>
          <p:cNvPr id="253" name="Group 252"/>
          <p:cNvGrpSpPr/>
          <p:nvPr/>
        </p:nvGrpSpPr>
        <p:grpSpPr>
          <a:xfrm>
            <a:off x="6981375" y="2087331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54" name="Rounded Rectangle 253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8</a:t>
              </a:r>
              <a:endParaRPr lang="fr-CH" sz="1400" b="1" dirty="0"/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9702859" y="2218120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57" name="Rounded Rectangle 256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9</a:t>
              </a:r>
              <a:endParaRPr lang="fr-CH" sz="1400" b="1" dirty="0"/>
            </a:p>
          </p:txBody>
        </p:sp>
      </p:grpSp>
      <p:grpSp>
        <p:nvGrpSpPr>
          <p:cNvPr id="259" name="Group 258"/>
          <p:cNvGrpSpPr/>
          <p:nvPr/>
        </p:nvGrpSpPr>
        <p:grpSpPr>
          <a:xfrm>
            <a:off x="8977705" y="2320627"/>
            <a:ext cx="489559" cy="331063"/>
            <a:chOff x="1694373" y="756291"/>
            <a:chExt cx="489559" cy="331063"/>
          </a:xfrm>
          <a:solidFill>
            <a:schemeClr val="bg1">
              <a:alpha val="29000"/>
            </a:schemeClr>
          </a:solidFill>
        </p:grpSpPr>
        <p:sp>
          <p:nvSpPr>
            <p:cNvPr id="260" name="Rounded Rectangle 259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1698502" y="756291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10</a:t>
              </a:r>
              <a:endParaRPr lang="fr-CH" sz="1400" b="1" dirty="0"/>
            </a:p>
          </p:txBody>
        </p:sp>
      </p:grpSp>
      <p:grpSp>
        <p:nvGrpSpPr>
          <p:cNvPr id="262" name="Group 261"/>
          <p:cNvGrpSpPr/>
          <p:nvPr/>
        </p:nvGrpSpPr>
        <p:grpSpPr>
          <a:xfrm>
            <a:off x="8306421" y="2401954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63" name="Rounded Rectangle 262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64" name="TextBox 263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11</a:t>
              </a:r>
              <a:endParaRPr lang="fr-CH" sz="1400" b="1" dirty="0"/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8321395" y="3286273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66" name="Rounded Rectangle 265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67" name="TextBox 266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15</a:t>
              </a:r>
              <a:endParaRPr lang="fr-CH" sz="1400" b="1" dirty="0"/>
            </a:p>
          </p:txBody>
        </p:sp>
      </p:grpSp>
      <p:grpSp>
        <p:nvGrpSpPr>
          <p:cNvPr id="268" name="Group 267"/>
          <p:cNvGrpSpPr/>
          <p:nvPr/>
        </p:nvGrpSpPr>
        <p:grpSpPr>
          <a:xfrm>
            <a:off x="7260634" y="2549751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69" name="Rounded Rectangle 268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70" name="TextBox 269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12</a:t>
              </a:r>
              <a:endParaRPr lang="fr-CH" sz="1400" b="1" dirty="0"/>
            </a:p>
          </p:txBody>
        </p:sp>
      </p:grpSp>
      <p:grpSp>
        <p:nvGrpSpPr>
          <p:cNvPr id="271" name="Group 270"/>
          <p:cNvGrpSpPr/>
          <p:nvPr/>
        </p:nvGrpSpPr>
        <p:grpSpPr>
          <a:xfrm>
            <a:off x="9407954" y="3387321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72" name="Rounded Rectangle 271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73" name="TextBox 272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13</a:t>
              </a:r>
              <a:endParaRPr lang="fr-CH" sz="1400" b="1" dirty="0"/>
            </a:p>
          </p:txBody>
        </p:sp>
      </p:grpSp>
      <p:grpSp>
        <p:nvGrpSpPr>
          <p:cNvPr id="274" name="Group 273"/>
          <p:cNvGrpSpPr/>
          <p:nvPr/>
        </p:nvGrpSpPr>
        <p:grpSpPr>
          <a:xfrm>
            <a:off x="8857674" y="3332484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75" name="Rounded Rectangle 274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76" name="TextBox 275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14</a:t>
              </a:r>
              <a:endParaRPr lang="fr-CH" sz="1400" b="1" dirty="0"/>
            </a:p>
          </p:txBody>
        </p:sp>
      </p:grpSp>
      <p:grpSp>
        <p:nvGrpSpPr>
          <p:cNvPr id="277" name="Group 276"/>
          <p:cNvGrpSpPr/>
          <p:nvPr/>
        </p:nvGrpSpPr>
        <p:grpSpPr>
          <a:xfrm>
            <a:off x="7320904" y="3088321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78" name="Rounded Rectangle 277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79" name="TextBox 278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16</a:t>
              </a:r>
              <a:endParaRPr lang="fr-CH" sz="1400" b="1" dirty="0"/>
            </a:p>
          </p:txBody>
        </p:sp>
      </p:grpSp>
      <p:grpSp>
        <p:nvGrpSpPr>
          <p:cNvPr id="280" name="Group 279"/>
          <p:cNvGrpSpPr/>
          <p:nvPr/>
        </p:nvGrpSpPr>
        <p:grpSpPr>
          <a:xfrm>
            <a:off x="7544340" y="5434993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81" name="Rounded Rectangle 280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17</a:t>
              </a:r>
              <a:endParaRPr lang="fr-CH" sz="1400" b="1" dirty="0"/>
            </a:p>
          </p:txBody>
        </p:sp>
      </p:grpSp>
      <p:grpSp>
        <p:nvGrpSpPr>
          <p:cNvPr id="283" name="Group 282"/>
          <p:cNvGrpSpPr/>
          <p:nvPr/>
        </p:nvGrpSpPr>
        <p:grpSpPr>
          <a:xfrm>
            <a:off x="6940501" y="4873163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84" name="Rounded Rectangle 283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85" name="TextBox 284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18</a:t>
              </a:r>
              <a:endParaRPr lang="fr-CH" sz="1400" b="1" dirty="0"/>
            </a:p>
          </p:txBody>
        </p:sp>
      </p:grpSp>
      <p:grpSp>
        <p:nvGrpSpPr>
          <p:cNvPr id="286" name="Group 285"/>
          <p:cNvGrpSpPr/>
          <p:nvPr/>
        </p:nvGrpSpPr>
        <p:grpSpPr>
          <a:xfrm>
            <a:off x="6260679" y="4250660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87" name="Rounded Rectangle 286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88" name="TextBox 287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19</a:t>
              </a:r>
              <a:endParaRPr lang="fr-CH" sz="1400" b="1" dirty="0"/>
            </a:p>
          </p:txBody>
        </p:sp>
      </p:grpSp>
      <p:sp>
        <p:nvSpPr>
          <p:cNvPr id="289" name="TextBox 288"/>
          <p:cNvSpPr txBox="1"/>
          <p:nvPr/>
        </p:nvSpPr>
        <p:spPr>
          <a:xfrm>
            <a:off x="5427124" y="3549452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20</a:t>
            </a:r>
            <a:endParaRPr lang="fr-CH" sz="1400" b="1" dirty="0"/>
          </a:p>
        </p:txBody>
      </p:sp>
      <p:sp>
        <p:nvSpPr>
          <p:cNvPr id="290" name="TextBox 289"/>
          <p:cNvSpPr txBox="1"/>
          <p:nvPr/>
        </p:nvSpPr>
        <p:spPr>
          <a:xfrm>
            <a:off x="5046460" y="2365035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21</a:t>
            </a:r>
            <a:endParaRPr lang="fr-CH" sz="1400" b="1" dirty="0"/>
          </a:p>
        </p:txBody>
      </p:sp>
      <p:sp>
        <p:nvSpPr>
          <p:cNvPr id="291" name="TextBox 290"/>
          <p:cNvSpPr txBox="1"/>
          <p:nvPr/>
        </p:nvSpPr>
        <p:spPr>
          <a:xfrm>
            <a:off x="5065979" y="3004236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22</a:t>
            </a:r>
            <a:endParaRPr lang="fr-CH" sz="1400" b="1" dirty="0"/>
          </a:p>
        </p:txBody>
      </p:sp>
      <p:sp>
        <p:nvSpPr>
          <p:cNvPr id="292" name="TextBox 291"/>
          <p:cNvSpPr txBox="1"/>
          <p:nvPr/>
        </p:nvSpPr>
        <p:spPr>
          <a:xfrm>
            <a:off x="4157469" y="2655322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23</a:t>
            </a:r>
            <a:endParaRPr lang="fr-CH" sz="1400" b="1" dirty="0"/>
          </a:p>
        </p:txBody>
      </p:sp>
      <p:sp>
        <p:nvSpPr>
          <p:cNvPr id="293" name="TextBox 292"/>
          <p:cNvSpPr txBox="1"/>
          <p:nvPr/>
        </p:nvSpPr>
        <p:spPr>
          <a:xfrm>
            <a:off x="4265123" y="3494675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24</a:t>
            </a:r>
            <a:endParaRPr lang="fr-CH" sz="1400" b="1" dirty="0"/>
          </a:p>
        </p:txBody>
      </p:sp>
      <p:sp>
        <p:nvSpPr>
          <p:cNvPr id="294" name="TextBox 293"/>
          <p:cNvSpPr txBox="1"/>
          <p:nvPr/>
        </p:nvSpPr>
        <p:spPr>
          <a:xfrm>
            <a:off x="3385423" y="2744694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25</a:t>
            </a:r>
            <a:endParaRPr lang="fr-CH" sz="1400" b="1" dirty="0"/>
          </a:p>
        </p:txBody>
      </p:sp>
      <p:sp>
        <p:nvSpPr>
          <p:cNvPr id="295" name="TextBox 294"/>
          <p:cNvSpPr txBox="1"/>
          <p:nvPr/>
        </p:nvSpPr>
        <p:spPr>
          <a:xfrm>
            <a:off x="3380403" y="3457597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26</a:t>
            </a:r>
            <a:endParaRPr lang="fr-CH" sz="1400" b="1" dirty="0"/>
          </a:p>
        </p:txBody>
      </p:sp>
    </p:spTree>
    <p:extLst>
      <p:ext uri="{BB962C8B-B14F-4D97-AF65-F5344CB8AC3E}">
        <p14:creationId xmlns:p14="http://schemas.microsoft.com/office/powerpoint/2010/main" val="228496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02" y="686027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5" name="Straight Connector 4"/>
          <p:cNvCxnSpPr/>
          <p:nvPr/>
        </p:nvCxnSpPr>
        <p:spPr>
          <a:xfrm flipH="1" flipV="1">
            <a:off x="5905500" y="815340"/>
            <a:ext cx="152400" cy="83058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6179820" y="1463040"/>
            <a:ext cx="251460" cy="60960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6355080" y="2385060"/>
            <a:ext cx="160020" cy="38100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118860" y="3421380"/>
            <a:ext cx="114300" cy="32004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5379720" y="4335780"/>
            <a:ext cx="388620" cy="160782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4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54643</TotalTime>
  <Words>878</Words>
  <Application>Microsoft Office PowerPoint</Application>
  <PresentationFormat>Widescreen</PresentationFormat>
  <Paragraphs>799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Cambria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Generic pipeline</vt:lpstr>
      <vt:lpstr>Triangular mesh with embedded skeleton (Taylor et. al.)</vt:lpstr>
      <vt:lpstr>Spheres/Cylinders model (Tagliasacchi et. al.)</vt:lpstr>
      <vt:lpstr>Convolution Surfaces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Anastasia Tkach</dc:creator>
  <cp:lastModifiedBy>Anastasia Tkach</cp:lastModifiedBy>
  <cp:revision>181</cp:revision>
  <dcterms:created xsi:type="dcterms:W3CDTF">2015-07-10T10:18:14Z</dcterms:created>
  <dcterms:modified xsi:type="dcterms:W3CDTF">2015-12-11T18:27:44Z</dcterms:modified>
</cp:coreProperties>
</file>